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377" r:id="rId2"/>
    <p:sldId id="257" r:id="rId3"/>
    <p:sldId id="517" r:id="rId4"/>
    <p:sldId id="518" r:id="rId5"/>
    <p:sldId id="509" r:id="rId6"/>
    <p:sldId id="521" r:id="rId7"/>
    <p:sldId id="522" r:id="rId8"/>
    <p:sldId id="528" r:id="rId9"/>
    <p:sldId id="523" r:id="rId10"/>
    <p:sldId id="524" r:id="rId11"/>
    <p:sldId id="525" r:id="rId12"/>
    <p:sldId id="526" r:id="rId13"/>
    <p:sldId id="527" r:id="rId14"/>
    <p:sldId id="510" r:id="rId15"/>
    <p:sldId id="529" r:id="rId16"/>
    <p:sldId id="535" r:id="rId17"/>
    <p:sldId id="536" r:id="rId18"/>
    <p:sldId id="538" r:id="rId19"/>
    <p:sldId id="539" r:id="rId20"/>
    <p:sldId id="540" r:id="rId21"/>
    <p:sldId id="541" r:id="rId22"/>
    <p:sldId id="51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89" r:id="rId31"/>
    <p:sldId id="512" r:id="rId32"/>
    <p:sldId id="551" r:id="rId33"/>
    <p:sldId id="550" r:id="rId34"/>
    <p:sldId id="554" r:id="rId35"/>
    <p:sldId id="555" r:id="rId36"/>
    <p:sldId id="513" r:id="rId37"/>
    <p:sldId id="556" r:id="rId38"/>
    <p:sldId id="557" r:id="rId39"/>
    <p:sldId id="552" r:id="rId40"/>
    <p:sldId id="553" r:id="rId41"/>
    <p:sldId id="558" r:id="rId42"/>
    <p:sldId id="514" r:id="rId43"/>
    <p:sldId id="560" r:id="rId44"/>
    <p:sldId id="559" r:id="rId45"/>
    <p:sldId id="561" r:id="rId46"/>
    <p:sldId id="519" r:id="rId47"/>
    <p:sldId id="562" r:id="rId48"/>
    <p:sldId id="563" r:id="rId49"/>
    <p:sldId id="592" r:id="rId50"/>
    <p:sldId id="591" r:id="rId51"/>
    <p:sldId id="590" r:id="rId52"/>
    <p:sldId id="564" r:id="rId53"/>
    <p:sldId id="565" r:id="rId54"/>
    <p:sldId id="566" r:id="rId55"/>
    <p:sldId id="567" r:id="rId56"/>
    <p:sldId id="568" r:id="rId57"/>
    <p:sldId id="586" r:id="rId58"/>
    <p:sldId id="572" r:id="rId59"/>
    <p:sldId id="587" r:id="rId60"/>
    <p:sldId id="573" r:id="rId61"/>
    <p:sldId id="574" r:id="rId62"/>
    <p:sldId id="575" r:id="rId63"/>
    <p:sldId id="576" r:id="rId64"/>
    <p:sldId id="588" r:id="rId65"/>
    <p:sldId id="577" r:id="rId66"/>
    <p:sldId id="579" r:id="rId67"/>
    <p:sldId id="580" r:id="rId68"/>
    <p:sldId id="585" r:id="rId69"/>
    <p:sldId id="578" r:id="rId70"/>
    <p:sldId id="581" r:id="rId71"/>
    <p:sldId id="582" r:id="rId72"/>
    <p:sldId id="583" r:id="rId73"/>
    <p:sldId id="584" r:id="rId74"/>
    <p:sldId id="346" r:id="rId75"/>
    <p:sldId id="267" r:id="rId76"/>
    <p:sldId id="570" r:id="rId77"/>
    <p:sldId id="571" r:id="rId78"/>
    <p:sldId id="266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V.1. Sigmoid and Logistic functions" id="{C28C8DEB-BB65-418D-979E-1C35425FCB2C}">
          <p14:sldIdLst>
            <p14:sldId id="509"/>
            <p14:sldId id="521"/>
            <p14:sldId id="522"/>
            <p14:sldId id="528"/>
            <p14:sldId id="523"/>
            <p14:sldId id="524"/>
            <p14:sldId id="525"/>
            <p14:sldId id="526"/>
          </p14:sldIdLst>
        </p14:section>
        <p14:section name="IV.2. Logistic Regression" id="{2B25E2FA-6742-4A72-B36E-97E5BF8A885F}">
          <p14:sldIdLst>
            <p14:sldId id="527"/>
            <p14:sldId id="510"/>
            <p14:sldId id="529"/>
            <p14:sldId id="535"/>
            <p14:sldId id="536"/>
            <p14:sldId id="538"/>
            <p14:sldId id="539"/>
            <p14:sldId id="540"/>
            <p14:sldId id="541"/>
          </p14:sldIdLst>
        </p14:section>
        <p14:section name="IV.3. Training a Logistic Regressor" id="{3925A304-2A90-43AD-9523-DA16BE497C61}">
          <p14:sldIdLst>
            <p14:sldId id="51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V.1. The Biology behind Neural Networks" id="{0EC07344-8188-493C-8E52-3B724C703EC0}">
          <p14:sldIdLst>
            <p14:sldId id="589"/>
            <p14:sldId id="512"/>
            <p14:sldId id="551"/>
            <p14:sldId id="550"/>
          </p14:sldIdLst>
        </p14:section>
        <p14:section name="V.2. The Shallow Neural Network model" id="{994CC544-F821-4479-A4B3-218B00ECE70C}">
          <p14:sldIdLst>
            <p14:sldId id="554"/>
            <p14:sldId id="555"/>
            <p14:sldId id="513"/>
            <p14:sldId id="556"/>
            <p14:sldId id="557"/>
          </p14:sldIdLst>
        </p14:section>
        <p14:section name="V.3. Forward pass on a Shallow Neural Network" id="{E249CDA2-B965-451F-AC9F-BDB85B17607A}">
          <p14:sldIdLst>
            <p14:sldId id="552"/>
            <p14:sldId id="553"/>
            <p14:sldId id="558"/>
            <p14:sldId id="514"/>
            <p14:sldId id="560"/>
            <p14:sldId id="559"/>
            <p14:sldId id="561"/>
            <p14:sldId id="519"/>
            <p14:sldId id="562"/>
            <p14:sldId id="563"/>
            <p14:sldId id="592"/>
            <p14:sldId id="591"/>
            <p14:sldId id="590"/>
            <p14:sldId id="564"/>
            <p14:sldId id="565"/>
            <p14:sldId id="566"/>
          </p14:sldIdLst>
        </p14:section>
        <p14:section name="V.4. Backpropagation on a Shallow Neural Network" id="{767C72FE-9793-4950-A8EF-333B130F54DF}">
          <p14:sldIdLst>
            <p14:sldId id="567"/>
            <p14:sldId id="568"/>
            <p14:sldId id="586"/>
            <p14:sldId id="572"/>
            <p14:sldId id="587"/>
            <p14:sldId id="573"/>
            <p14:sldId id="574"/>
            <p14:sldId id="575"/>
            <p14:sldId id="576"/>
            <p14:sldId id="588"/>
          </p14:sldIdLst>
        </p14:section>
        <p14:section name="V.5. Backward pass on a Shallow Neural Network" id="{0DEBBF87-D858-40D9-99AA-C02192679BFC}">
          <p14:sldIdLst>
            <p14:sldId id="577"/>
            <p14:sldId id="579"/>
            <p14:sldId id="580"/>
            <p14:sldId id="585"/>
          </p14:sldIdLst>
        </p14:section>
        <p14:section name="V.6. Trainer functions for Shallow Neural Networks" id="{26AC733F-0193-4315-8799-E8B388D8A1D0}">
          <p14:sldIdLst>
            <p14:sldId id="578"/>
            <p14:sldId id="581"/>
            <p14:sldId id="582"/>
            <p14:sldId id="583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5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8FDBDDF-898E-4945-BB8C-9D046AEFB868}"/>
    <pc:docChg chg="undo custSel addSld modSld modSection">
      <pc:chgData name="Matthieu De Mari" userId="dfb708c9-d8dc-439f-9a3b-c772bf4a311c" providerId="ADAL" clId="{E8FDBDDF-898E-4945-BB8C-9D046AEFB868}" dt="2023-06-15T09:24:11.068" v="1021" actId="20577"/>
      <pc:docMkLst>
        <pc:docMk/>
      </pc:docMkLst>
      <pc:sldChg chg="modSp mod">
        <pc:chgData name="Matthieu De Mari" userId="dfb708c9-d8dc-439f-9a3b-c772bf4a311c" providerId="ADAL" clId="{E8FDBDDF-898E-4945-BB8C-9D046AEFB868}" dt="2023-06-15T09:02:51.897" v="72" actId="20577"/>
        <pc:sldMkLst>
          <pc:docMk/>
          <pc:sldMk cId="3760572474" sldId="511"/>
        </pc:sldMkLst>
        <pc:spChg chg="mod">
          <ac:chgData name="Matthieu De Mari" userId="dfb708c9-d8dc-439f-9a3b-c772bf4a311c" providerId="ADAL" clId="{E8FDBDDF-898E-4945-BB8C-9D046AEFB868}" dt="2023-06-15T09:02:51.897" v="72" actId="20577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E8FDBDDF-898E-4945-BB8C-9D046AEFB868}" dt="2023-06-15T09:12:29.486" v="741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E8FDBDDF-898E-4945-BB8C-9D046AEFB868}" dt="2023-06-15T09:12:29.486" v="741" actId="20577"/>
          <ac:spMkLst>
            <pc:docMk/>
            <pc:sldMk cId="467965437" sldId="512"/>
            <ac:spMk id="3" creationId="{69973FE9-2456-3189-E04A-C10B8A15BD47}"/>
          </ac:spMkLst>
        </pc:spChg>
        <pc:picChg chg="mod">
          <ac:chgData name="Matthieu De Mari" userId="dfb708c9-d8dc-439f-9a3b-c772bf4a311c" providerId="ADAL" clId="{E8FDBDDF-898E-4945-BB8C-9D046AEFB868}" dt="2023-06-15T09:11:39.490" v="705" actId="1076"/>
          <ac:picMkLst>
            <pc:docMk/>
            <pc:sldMk cId="467965437" sldId="512"/>
            <ac:picMk id="8" creationId="{21F6C6EF-3635-93EE-6947-B3992FB0D98E}"/>
          </ac:picMkLst>
        </pc:picChg>
      </pc:sldChg>
      <pc:sldChg chg="delSp mod">
        <pc:chgData name="Matthieu De Mari" userId="dfb708c9-d8dc-439f-9a3b-c772bf4a311c" providerId="ADAL" clId="{E8FDBDDF-898E-4945-BB8C-9D046AEFB868}" dt="2023-06-15T09:13:08.896" v="745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E8FDBDDF-898E-4945-BB8C-9D046AEFB868}" dt="2023-06-15T09:13:08.896" v="745" actId="478"/>
          <ac:spMkLst>
            <pc:docMk/>
            <pc:sldMk cId="1737018993" sldId="513"/>
            <ac:spMk id="4" creationId="{F6D4DB04-EDFA-E40F-AD1C-A30D9488A946}"/>
          </ac:spMkLst>
        </pc:spChg>
      </pc:sldChg>
      <pc:sldChg chg="modSp mod">
        <pc:chgData name="Matthieu De Mari" userId="dfb708c9-d8dc-439f-9a3b-c772bf4a311c" providerId="ADAL" clId="{E8FDBDDF-898E-4945-BB8C-9D046AEFB868}" dt="2023-06-15T09:00:27.168" v="5" actId="20577"/>
        <pc:sldMkLst>
          <pc:docMk/>
          <pc:sldMk cId="3692904375" sldId="527"/>
        </pc:sldMkLst>
        <pc:spChg chg="mod">
          <ac:chgData name="Matthieu De Mari" userId="dfb708c9-d8dc-439f-9a3b-c772bf4a311c" providerId="ADAL" clId="{E8FDBDDF-898E-4945-BB8C-9D046AEFB868}" dt="2023-06-15T09:00:27.168" v="5" actId="20577"/>
          <ac:spMkLst>
            <pc:docMk/>
            <pc:sldMk cId="3692904375" sldId="527"/>
            <ac:spMk id="2" creationId="{C6B675BF-18E0-B2E0-1950-BC4CC14926B8}"/>
          </ac:spMkLst>
        </pc:spChg>
      </pc:sldChg>
      <pc:sldChg chg="modSp mod">
        <pc:chgData name="Matthieu De Mari" userId="dfb708c9-d8dc-439f-9a3b-c772bf4a311c" providerId="ADAL" clId="{E8FDBDDF-898E-4945-BB8C-9D046AEFB868}" dt="2023-06-15T09:00:51.004" v="7" actId="33524"/>
        <pc:sldMkLst>
          <pc:docMk/>
          <pc:sldMk cId="3324878099" sldId="535"/>
        </pc:sldMkLst>
        <pc:spChg chg="mod">
          <ac:chgData name="Matthieu De Mari" userId="dfb708c9-d8dc-439f-9a3b-c772bf4a311c" providerId="ADAL" clId="{E8FDBDDF-898E-4945-BB8C-9D046AEFB868}" dt="2023-06-15T09:00:51.004" v="7" actId="33524"/>
          <ac:spMkLst>
            <pc:docMk/>
            <pc:sldMk cId="3324878099" sldId="535"/>
            <ac:spMk id="4" creationId="{40324566-E487-2B5B-FECF-1378D31B1169}"/>
          </ac:spMkLst>
        </pc:spChg>
      </pc:sldChg>
      <pc:sldChg chg="modSp mod">
        <pc:chgData name="Matthieu De Mari" userId="dfb708c9-d8dc-439f-9a3b-c772bf4a311c" providerId="ADAL" clId="{E8FDBDDF-898E-4945-BB8C-9D046AEFB868}" dt="2023-06-15T09:03:58.700" v="89" actId="20577"/>
        <pc:sldMkLst>
          <pc:docMk/>
          <pc:sldMk cId="2209653093" sldId="547"/>
        </pc:sldMkLst>
        <pc:spChg chg="mod">
          <ac:chgData name="Matthieu De Mari" userId="dfb708c9-d8dc-439f-9a3b-c772bf4a311c" providerId="ADAL" clId="{E8FDBDDF-898E-4945-BB8C-9D046AEFB868}" dt="2023-06-15T09:03:58.700" v="89" actId="20577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E8FDBDDF-898E-4945-BB8C-9D046AEFB868}" dt="2023-06-15T09:03:46.363" v="82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E8FDBDDF-898E-4945-BB8C-9D046AEFB868}" dt="2023-06-15T09:03:46.363" v="82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addSp delSp modSp mod">
        <pc:chgData name="Matthieu De Mari" userId="dfb708c9-d8dc-439f-9a3b-c772bf4a311c" providerId="ADAL" clId="{E8FDBDDF-898E-4945-BB8C-9D046AEFB868}" dt="2023-06-15T09:12:52.399" v="744" actId="12"/>
        <pc:sldMkLst>
          <pc:docMk/>
          <pc:sldMk cId="781342620" sldId="550"/>
        </pc:sldMkLst>
        <pc:spChg chg="mod">
          <ac:chgData name="Matthieu De Mari" userId="dfb708c9-d8dc-439f-9a3b-c772bf4a311c" providerId="ADAL" clId="{E8FDBDDF-898E-4945-BB8C-9D046AEFB868}" dt="2023-06-15T09:12:52.399" v="744" actId="12"/>
          <ac:spMkLst>
            <pc:docMk/>
            <pc:sldMk cId="781342620" sldId="550"/>
            <ac:spMk id="3" creationId="{69973FE9-2456-3189-E04A-C10B8A15BD47}"/>
          </ac:spMkLst>
        </pc:spChg>
        <pc:picChg chg="add mod">
          <ac:chgData name="Matthieu De Mari" userId="dfb708c9-d8dc-439f-9a3b-c772bf4a311c" providerId="ADAL" clId="{E8FDBDDF-898E-4945-BB8C-9D046AEFB868}" dt="2023-06-15T09:11:45.362" v="710"/>
          <ac:picMkLst>
            <pc:docMk/>
            <pc:sldMk cId="781342620" sldId="550"/>
            <ac:picMk id="4" creationId="{1A7079A6-2221-2AC5-77FB-4D27A8B3C922}"/>
          </ac:picMkLst>
        </pc:picChg>
        <pc:picChg chg="del">
          <ac:chgData name="Matthieu De Mari" userId="dfb708c9-d8dc-439f-9a3b-c772bf4a311c" providerId="ADAL" clId="{E8FDBDDF-898E-4945-BB8C-9D046AEFB868}" dt="2023-06-15T09:11:45.114" v="709" actId="478"/>
          <ac:picMkLst>
            <pc:docMk/>
            <pc:sldMk cId="781342620" sldId="550"/>
            <ac:picMk id="5" creationId="{754E702B-BF14-C8FA-F2F2-2D8FB364B6B9}"/>
          </ac:picMkLst>
        </pc:picChg>
      </pc:sldChg>
      <pc:sldChg chg="addSp delSp modSp mod">
        <pc:chgData name="Matthieu De Mari" userId="dfb708c9-d8dc-439f-9a3b-c772bf4a311c" providerId="ADAL" clId="{E8FDBDDF-898E-4945-BB8C-9D046AEFB868}" dt="2023-06-15T09:11:56.236" v="711" actId="113"/>
        <pc:sldMkLst>
          <pc:docMk/>
          <pc:sldMk cId="243822673" sldId="551"/>
        </pc:sldMkLst>
        <pc:spChg chg="mod">
          <ac:chgData name="Matthieu De Mari" userId="dfb708c9-d8dc-439f-9a3b-c772bf4a311c" providerId="ADAL" clId="{E8FDBDDF-898E-4945-BB8C-9D046AEFB868}" dt="2023-06-15T09:11:56.236" v="711" actId="113"/>
          <ac:spMkLst>
            <pc:docMk/>
            <pc:sldMk cId="243822673" sldId="551"/>
            <ac:spMk id="3" creationId="{69973FE9-2456-3189-E04A-C10B8A15BD47}"/>
          </ac:spMkLst>
        </pc:spChg>
        <pc:picChg chg="add mod">
          <ac:chgData name="Matthieu De Mari" userId="dfb708c9-d8dc-439f-9a3b-c772bf4a311c" providerId="ADAL" clId="{E8FDBDDF-898E-4945-BB8C-9D046AEFB868}" dt="2023-06-15T09:11:42.823" v="707"/>
          <ac:picMkLst>
            <pc:docMk/>
            <pc:sldMk cId="243822673" sldId="551"/>
            <ac:picMk id="4" creationId="{6BEAAAE3-E424-584D-E01E-31F397026612}"/>
          </ac:picMkLst>
        </pc:picChg>
        <pc:picChg chg="del">
          <ac:chgData name="Matthieu De Mari" userId="dfb708c9-d8dc-439f-9a3b-c772bf4a311c" providerId="ADAL" clId="{E8FDBDDF-898E-4945-BB8C-9D046AEFB868}" dt="2023-06-15T09:11:42.527" v="706" actId="478"/>
          <ac:picMkLst>
            <pc:docMk/>
            <pc:sldMk cId="243822673" sldId="551"/>
            <ac:picMk id="7" creationId="{48FADE3F-C1E0-D824-995E-8F4ECE27F049}"/>
          </ac:picMkLst>
        </pc:picChg>
      </pc:sldChg>
      <pc:sldChg chg="modSp mod">
        <pc:chgData name="Matthieu De Mari" userId="dfb708c9-d8dc-439f-9a3b-c772bf4a311c" providerId="ADAL" clId="{E8FDBDDF-898E-4945-BB8C-9D046AEFB868}" dt="2023-06-15T09:13:56.832" v="753" actId="5793"/>
        <pc:sldMkLst>
          <pc:docMk/>
          <pc:sldMk cId="2360942240" sldId="560"/>
        </pc:sldMkLst>
        <pc:spChg chg="mod">
          <ac:chgData name="Matthieu De Mari" userId="dfb708c9-d8dc-439f-9a3b-c772bf4a311c" providerId="ADAL" clId="{E8FDBDDF-898E-4945-BB8C-9D046AEFB868}" dt="2023-06-15T09:13:56.832" v="753" actId="579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E8FDBDDF-898E-4945-BB8C-9D046AEFB868}" dt="2023-06-15T09:14:44.937" v="762" actId="5793"/>
        <pc:sldMkLst>
          <pc:docMk/>
          <pc:sldMk cId="1869178321" sldId="561"/>
        </pc:sldMkLst>
        <pc:spChg chg="mod">
          <ac:chgData name="Matthieu De Mari" userId="dfb708c9-d8dc-439f-9a3b-c772bf4a311c" providerId="ADAL" clId="{E8FDBDDF-898E-4945-BB8C-9D046AEFB868}" dt="2023-06-15T09:14:44.937" v="762" actId="5793"/>
          <ac:spMkLst>
            <pc:docMk/>
            <pc:sldMk cId="1869178321" sldId="561"/>
            <ac:spMk id="3" creationId="{4B1D6F20-0ADA-E25F-255A-06B421904CFE}"/>
          </ac:spMkLst>
        </pc:spChg>
      </pc:sldChg>
      <pc:sldChg chg="modSp mod">
        <pc:chgData name="Matthieu De Mari" userId="dfb708c9-d8dc-439f-9a3b-c772bf4a311c" providerId="ADAL" clId="{E8FDBDDF-898E-4945-BB8C-9D046AEFB868}" dt="2023-06-15T09:14:59.520" v="763" actId="14100"/>
        <pc:sldMkLst>
          <pc:docMk/>
          <pc:sldMk cId="494556532" sldId="562"/>
        </pc:sldMkLst>
        <pc:spChg chg="mod">
          <ac:chgData name="Matthieu De Mari" userId="dfb708c9-d8dc-439f-9a3b-c772bf4a311c" providerId="ADAL" clId="{E8FDBDDF-898E-4945-BB8C-9D046AEFB868}" dt="2023-06-15T09:14:59.520" v="763" actId="14100"/>
          <ac:spMkLst>
            <pc:docMk/>
            <pc:sldMk cId="494556532" sldId="562"/>
            <ac:spMk id="7" creationId="{D518979B-485A-1F91-718D-3D2067DBEA0B}"/>
          </ac:spMkLst>
        </pc:spChg>
      </pc:sldChg>
      <pc:sldChg chg="addSp modSp mod">
        <pc:chgData name="Matthieu De Mari" userId="dfb708c9-d8dc-439f-9a3b-c772bf4a311c" providerId="ADAL" clId="{E8FDBDDF-898E-4945-BB8C-9D046AEFB868}" dt="2023-06-15T09:18:10.524" v="833" actId="20577"/>
        <pc:sldMkLst>
          <pc:docMk/>
          <pc:sldMk cId="2659795063" sldId="563"/>
        </pc:sldMkLst>
        <pc:spChg chg="mod">
          <ac:chgData name="Matthieu De Mari" userId="dfb708c9-d8dc-439f-9a3b-c772bf4a311c" providerId="ADAL" clId="{E8FDBDDF-898E-4945-BB8C-9D046AEFB868}" dt="2023-06-15T09:18:10.524" v="833" actId="20577"/>
          <ac:spMkLst>
            <pc:docMk/>
            <pc:sldMk cId="2659795063" sldId="563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7:35.451" v="824"/>
          <ac:picMkLst>
            <pc:docMk/>
            <pc:sldMk cId="2659795063" sldId="563"/>
            <ac:picMk id="3" creationId="{754E2C2A-45A4-05BA-B1E1-267D4347C60D}"/>
          </ac:picMkLst>
        </pc:picChg>
      </pc:sldChg>
      <pc:sldChg chg="modSp mod">
        <pc:chgData name="Matthieu De Mari" userId="dfb708c9-d8dc-439f-9a3b-c772bf4a311c" providerId="ADAL" clId="{E8FDBDDF-898E-4945-BB8C-9D046AEFB868}" dt="2023-06-15T09:19:28.793" v="865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E8FDBDDF-898E-4945-BB8C-9D046AEFB868}" dt="2023-06-15T09:19:28.793" v="865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E8FDBDDF-898E-4945-BB8C-9D046AEFB868}" dt="2023-06-15T09:19:59.538" v="871" actId="14100"/>
        <pc:sldMkLst>
          <pc:docMk/>
          <pc:sldMk cId="2861982866" sldId="566"/>
        </pc:sldMkLst>
        <pc:spChg chg="mod">
          <ac:chgData name="Matthieu De Mari" userId="dfb708c9-d8dc-439f-9a3b-c772bf4a311c" providerId="ADAL" clId="{E8FDBDDF-898E-4945-BB8C-9D046AEFB868}" dt="2023-06-15T09:19:52.923" v="869" actId="14100"/>
          <ac:spMkLst>
            <pc:docMk/>
            <pc:sldMk cId="2861982866" sldId="566"/>
            <ac:spMk id="12" creationId="{DD3CD9CC-3DB1-E108-6A9D-978D92CBFE28}"/>
          </ac:spMkLst>
        </pc:spChg>
        <pc:cxnChg chg="mod">
          <ac:chgData name="Matthieu De Mari" userId="dfb708c9-d8dc-439f-9a3b-c772bf4a311c" providerId="ADAL" clId="{E8FDBDDF-898E-4945-BB8C-9D046AEFB868}" dt="2023-06-15T09:19:56.946" v="870" actId="14100"/>
          <ac:cxnSpMkLst>
            <pc:docMk/>
            <pc:sldMk cId="2861982866" sldId="566"/>
            <ac:cxnSpMk id="14" creationId="{C64E9A37-A7F7-360B-952C-B89423628496}"/>
          </ac:cxnSpMkLst>
        </pc:cxnChg>
        <pc:cxnChg chg="mod">
          <ac:chgData name="Matthieu De Mari" userId="dfb708c9-d8dc-439f-9a3b-c772bf4a311c" providerId="ADAL" clId="{E8FDBDDF-898E-4945-BB8C-9D046AEFB868}" dt="2023-06-15T09:19:59.538" v="871" actId="14100"/>
          <ac:cxnSpMkLst>
            <pc:docMk/>
            <pc:sldMk cId="2861982866" sldId="566"/>
            <ac:cxnSpMk id="15" creationId="{AE292570-28B5-65D3-67EE-A694DF11DD12}"/>
          </ac:cxnSpMkLst>
        </pc:cxnChg>
      </pc:sldChg>
      <pc:sldChg chg="modSp mod">
        <pc:chgData name="Matthieu De Mari" userId="dfb708c9-d8dc-439f-9a3b-c772bf4a311c" providerId="ADAL" clId="{E8FDBDDF-898E-4945-BB8C-9D046AEFB868}" dt="2023-06-15T09:21:10.747" v="881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E8FDBDDF-898E-4945-BB8C-9D046AEFB868}" dt="2023-06-15T09:21:10.747" v="881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E8FDBDDF-898E-4945-BB8C-9D046AEFB868}" dt="2023-06-15T09:21:33.325" v="88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E8FDBDDF-898E-4945-BB8C-9D046AEFB868}" dt="2023-06-15T09:21:33.325" v="88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E8FDBDDF-898E-4945-BB8C-9D046AEFB868}" dt="2023-06-15T09:22:24.813" v="885" actId="1076"/>
        <pc:sldMkLst>
          <pc:docMk/>
          <pc:sldMk cId="174187107" sldId="578"/>
        </pc:sldMkLst>
        <pc:picChg chg="mod">
          <ac:chgData name="Matthieu De Mari" userId="dfb708c9-d8dc-439f-9a3b-c772bf4a311c" providerId="ADAL" clId="{E8FDBDDF-898E-4945-BB8C-9D046AEFB868}" dt="2023-06-15T09:22:24.813" v="885" actId="1076"/>
          <ac:picMkLst>
            <pc:docMk/>
            <pc:sldMk cId="174187107" sldId="578"/>
            <ac:picMk id="15" creationId="{D5BB952A-D02B-AB55-6062-2A9EE5E7F4D7}"/>
          </ac:picMkLst>
        </pc:picChg>
      </pc:sldChg>
      <pc:sldChg chg="addSp modSp mod">
        <pc:chgData name="Matthieu De Mari" userId="dfb708c9-d8dc-439f-9a3b-c772bf4a311c" providerId="ADAL" clId="{E8FDBDDF-898E-4945-BB8C-9D046AEFB868}" dt="2023-06-15T09:23:09.080" v="955" actId="14100"/>
        <pc:sldMkLst>
          <pc:docMk/>
          <pc:sldMk cId="2134879360" sldId="581"/>
        </pc:sldMkLst>
        <pc:spChg chg="add mod">
          <ac:chgData name="Matthieu De Mari" userId="dfb708c9-d8dc-439f-9a3b-c772bf4a311c" providerId="ADAL" clId="{E8FDBDDF-898E-4945-BB8C-9D046AEFB868}" dt="2023-06-15T09:23:09.080" v="955" actId="14100"/>
          <ac:spMkLst>
            <pc:docMk/>
            <pc:sldMk cId="2134879360" sldId="581"/>
            <ac:spMk id="2" creationId="{7E88A7AC-899E-B788-34CD-EBC34917E865}"/>
          </ac:spMkLst>
        </pc:spChg>
      </pc:sldChg>
      <pc:sldChg chg="addSp modSp mod">
        <pc:chgData name="Matthieu De Mari" userId="dfb708c9-d8dc-439f-9a3b-c772bf4a311c" providerId="ADAL" clId="{E8FDBDDF-898E-4945-BB8C-9D046AEFB868}" dt="2023-06-15T09:24:11.068" v="1021" actId="20577"/>
        <pc:sldMkLst>
          <pc:docMk/>
          <pc:sldMk cId="1162878205" sldId="582"/>
        </pc:sldMkLst>
        <pc:spChg chg="add mod">
          <ac:chgData name="Matthieu De Mari" userId="dfb708c9-d8dc-439f-9a3b-c772bf4a311c" providerId="ADAL" clId="{E8FDBDDF-898E-4945-BB8C-9D046AEFB868}" dt="2023-06-15T09:24:11.068" v="1021" actId="20577"/>
          <ac:spMkLst>
            <pc:docMk/>
            <pc:sldMk cId="1162878205" sldId="582"/>
            <ac:spMk id="2" creationId="{4197B373-35AF-E358-C817-5CD737AE27B9}"/>
          </ac:spMkLst>
        </pc:spChg>
        <pc:picChg chg="mod modCrop">
          <ac:chgData name="Matthieu De Mari" userId="dfb708c9-d8dc-439f-9a3b-c772bf4a311c" providerId="ADAL" clId="{E8FDBDDF-898E-4945-BB8C-9D046AEFB868}" dt="2023-06-15T09:23:43.540" v="969" actId="732"/>
          <ac:picMkLst>
            <pc:docMk/>
            <pc:sldMk cId="1162878205" sldId="582"/>
            <ac:picMk id="3" creationId="{9E78ADEC-B29A-5E01-25E5-5D154C757A8E}"/>
          </ac:picMkLst>
        </pc:picChg>
      </pc:sldChg>
      <pc:sldChg chg="modSp mod">
        <pc:chgData name="Matthieu De Mari" userId="dfb708c9-d8dc-439f-9a3b-c772bf4a311c" providerId="ADAL" clId="{E8FDBDDF-898E-4945-BB8C-9D046AEFB868}" dt="2023-06-15T09:11:43.526" v="708" actId="27636"/>
        <pc:sldMkLst>
          <pc:docMk/>
          <pc:sldMk cId="884021004" sldId="587"/>
        </pc:sldMkLst>
        <pc:spChg chg="mod">
          <ac:chgData name="Matthieu De Mari" userId="dfb708c9-d8dc-439f-9a3b-c772bf4a311c" providerId="ADAL" clId="{E8FDBDDF-898E-4945-BB8C-9D046AEFB868}" dt="2023-06-15T09:11:43.526" v="708" actId="27636"/>
          <ac:spMkLst>
            <pc:docMk/>
            <pc:sldMk cId="884021004" sldId="587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E8FDBDDF-898E-4945-BB8C-9D046AEFB868}" dt="2023-06-15T09:21:50.312" v="884" actId="20577"/>
        <pc:sldMkLst>
          <pc:docMk/>
          <pc:sldMk cId="858027709" sldId="588"/>
        </pc:sldMkLst>
        <pc:spChg chg="mod">
          <ac:chgData name="Matthieu De Mari" userId="dfb708c9-d8dc-439f-9a3b-c772bf4a311c" providerId="ADAL" clId="{E8FDBDDF-898E-4945-BB8C-9D046AEFB868}" dt="2023-06-15T09:21:50.312" v="884" actId="20577"/>
          <ac:spMkLst>
            <pc:docMk/>
            <pc:sldMk cId="858027709" sldId="588"/>
            <ac:spMk id="6" creationId="{67AEAB6F-9509-B275-EBFE-87BAAB433D7F}"/>
          </ac:spMkLst>
        </pc:spChg>
      </pc:sldChg>
      <pc:sldChg chg="addSp delSp modSp new mod modClrScheme chgLayout">
        <pc:chgData name="Matthieu De Mari" userId="dfb708c9-d8dc-439f-9a3b-c772bf4a311c" providerId="ADAL" clId="{E8FDBDDF-898E-4945-BB8C-9D046AEFB868}" dt="2023-06-15T09:07:19.983" v="466" actId="1035"/>
        <pc:sldMkLst>
          <pc:docMk/>
          <pc:sldMk cId="3771406022" sldId="589"/>
        </pc:sldMkLst>
        <pc:spChg chg="mod ord">
          <ac:chgData name="Matthieu De Mari" userId="dfb708c9-d8dc-439f-9a3b-c772bf4a311c" providerId="ADAL" clId="{E8FDBDDF-898E-4945-BB8C-9D046AEFB868}" dt="2023-06-15T09:06:34.053" v="457" actId="700"/>
          <ac:spMkLst>
            <pc:docMk/>
            <pc:sldMk cId="3771406022" sldId="589"/>
            <ac:spMk id="2" creationId="{CED48723-AD13-89B7-1419-91F9B6B5E965}"/>
          </ac:spMkLst>
        </pc:spChg>
        <pc:spChg chg="mod ord">
          <ac:chgData name="Matthieu De Mari" userId="dfb708c9-d8dc-439f-9a3b-c772bf4a311c" providerId="ADAL" clId="{E8FDBDDF-898E-4945-BB8C-9D046AEFB868}" dt="2023-06-15T09:07:15.942" v="462" actId="20577"/>
          <ac:spMkLst>
            <pc:docMk/>
            <pc:sldMk cId="3771406022" sldId="589"/>
            <ac:spMk id="3" creationId="{1686B346-F257-1111-943C-75EAE45D13D2}"/>
          </ac:spMkLst>
        </pc:spChg>
        <pc:spChg chg="del mod">
          <ac:chgData name="Matthieu De Mari" userId="dfb708c9-d8dc-439f-9a3b-c772bf4a311c" providerId="ADAL" clId="{E8FDBDDF-898E-4945-BB8C-9D046AEFB868}" dt="2023-06-15T09:06:34.053" v="457" actId="700"/>
          <ac:spMkLst>
            <pc:docMk/>
            <pc:sldMk cId="3771406022" sldId="589"/>
            <ac:spMk id="4" creationId="{FB362170-07E7-92F3-A8AC-E61A0949D2F4}"/>
          </ac:spMkLst>
        </pc:spChg>
        <pc:picChg chg="add mod">
          <ac:chgData name="Matthieu De Mari" userId="dfb708c9-d8dc-439f-9a3b-c772bf4a311c" providerId="ADAL" clId="{E8FDBDDF-898E-4945-BB8C-9D046AEFB868}" dt="2023-06-15T09:07:19.983" v="466" actId="1035"/>
          <ac:picMkLst>
            <pc:docMk/>
            <pc:sldMk cId="3771406022" sldId="589"/>
            <ac:picMk id="6" creationId="{FD45FA5B-6C71-D983-90F8-57E791E8FA80}"/>
          </ac:picMkLst>
        </pc:picChg>
      </pc:sldChg>
      <pc:sldChg chg="addSp modSp add mod">
        <pc:chgData name="Matthieu De Mari" userId="dfb708c9-d8dc-439f-9a3b-c772bf4a311c" providerId="ADAL" clId="{E8FDBDDF-898E-4945-BB8C-9D046AEFB868}" dt="2023-06-15T09:18:57.076" v="848" actId="20577"/>
        <pc:sldMkLst>
          <pc:docMk/>
          <pc:sldMk cId="3283345998" sldId="590"/>
        </pc:sldMkLst>
        <pc:spChg chg="mod">
          <ac:chgData name="Matthieu De Mari" userId="dfb708c9-d8dc-439f-9a3b-c772bf4a311c" providerId="ADAL" clId="{E8FDBDDF-898E-4945-BB8C-9D046AEFB868}" dt="2023-06-15T09:18:57.076" v="848" actId="20577"/>
          <ac:spMkLst>
            <pc:docMk/>
            <pc:sldMk cId="3283345998" sldId="590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8:15.832" v="834"/>
          <ac:picMkLst>
            <pc:docMk/>
            <pc:sldMk cId="3283345998" sldId="590"/>
            <ac:picMk id="3" creationId="{E398ABB3-82E2-C1B6-DC02-4BF1E8482E99}"/>
          </ac:picMkLst>
        </pc:picChg>
      </pc:sldChg>
      <pc:sldChg chg="addSp modSp add mod">
        <pc:chgData name="Matthieu De Mari" userId="dfb708c9-d8dc-439f-9a3b-c772bf4a311c" providerId="ADAL" clId="{E8FDBDDF-898E-4945-BB8C-9D046AEFB868}" dt="2023-06-15T09:17:27.325" v="823" actId="1076"/>
        <pc:sldMkLst>
          <pc:docMk/>
          <pc:sldMk cId="909948808" sldId="591"/>
        </pc:sldMkLst>
        <pc:spChg chg="mod">
          <ac:chgData name="Matthieu De Mari" userId="dfb708c9-d8dc-439f-9a3b-c772bf4a311c" providerId="ADAL" clId="{E8FDBDDF-898E-4945-BB8C-9D046AEFB868}" dt="2023-06-15T09:17:01.155" v="817" actId="5793"/>
          <ac:spMkLst>
            <pc:docMk/>
            <pc:sldMk cId="909948808" sldId="591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E8FDBDDF-898E-4945-BB8C-9D046AEFB868}" dt="2023-06-15T09:17:27.325" v="823" actId="1076"/>
          <ac:picMkLst>
            <pc:docMk/>
            <pc:sldMk cId="909948808" sldId="591"/>
            <ac:picMk id="3" creationId="{BC3557AA-FFA4-0280-9954-ECB186C0E6E5}"/>
          </ac:picMkLst>
        </pc:picChg>
      </pc:sldChg>
      <pc:sldChg chg="add">
        <pc:chgData name="Matthieu De Mari" userId="dfb708c9-d8dc-439f-9a3b-c772bf4a311c" providerId="ADAL" clId="{E8FDBDDF-898E-4945-BB8C-9D046AEFB868}" dt="2023-06-15T09:19:11.975" v="849"/>
        <pc:sldMkLst>
          <pc:docMk/>
          <pc:sldMk cId="3578305009" sldId="592"/>
        </pc:sldMkLst>
      </pc:sldChg>
    </pc:docChg>
  </pc:docChgLst>
  <pc:docChgLst>
    <pc:chgData name="Matthieu De Mari" userId="dfb708c9-d8dc-439f-9a3b-c772bf4a311c" providerId="ADAL" clId="{0F0776C0-C364-40F2-9551-AA53ED992FE7}"/>
    <pc:docChg chg="modSld">
      <pc:chgData name="Matthieu De Mari" userId="dfb708c9-d8dc-439f-9a3b-c772bf4a311c" providerId="ADAL" clId="{0F0776C0-C364-40F2-9551-AA53ED992FE7}" dt="2023-10-12T04:05:35.506" v="116" actId="20577"/>
      <pc:docMkLst>
        <pc:docMk/>
      </pc:docMkLst>
      <pc:sldChg chg="modSp mod">
        <pc:chgData name="Matthieu De Mari" userId="dfb708c9-d8dc-439f-9a3b-c772bf4a311c" providerId="ADAL" clId="{0F0776C0-C364-40F2-9551-AA53ED992FE7}" dt="2023-10-12T04:05:35.506" v="116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F0776C0-C364-40F2-9551-AA53ED992FE7}" dt="2023-10-12T04:05:35.506" v="116" actId="20577"/>
          <ac:spMkLst>
            <pc:docMk/>
            <pc:sldMk cId="548617228" sldId="570"/>
            <ac:spMk id="3" creationId="{E475B357-0886-EDDA-5F55-77F580FB4D9B}"/>
          </ac:spMkLst>
        </pc:spChg>
      </pc:sldChg>
    </pc:docChg>
  </pc:docChgLst>
  <pc:docChgLst>
    <pc:chgData name="Matthieu De Mari" userId="dfb708c9-d8dc-439f-9a3b-c772bf4a311c" providerId="ADAL" clId="{5EAEA169-6596-4170-9A0D-668AAE200DDD}"/>
    <pc:docChg chg="undo custSel addSld delSld modSld addSection delSection modSection">
      <pc:chgData name="Matthieu De Mari" userId="dfb708c9-d8dc-439f-9a3b-c772bf4a311c" providerId="ADAL" clId="{5EAEA169-6596-4170-9A0D-668AAE200DDD}" dt="2023-02-01T09:42:54.836" v="1636" actId="1076"/>
      <pc:docMkLst>
        <pc:docMk/>
      </pc:docMkLst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5EAEA169-6596-4170-9A0D-668AAE200DDD}" dt="2023-01-26T06:27:52.852" v="616" actId="27636"/>
        <pc:sldMkLst>
          <pc:docMk/>
          <pc:sldMk cId="1893873068" sldId="266"/>
        </pc:sldMkLst>
        <pc:spChg chg="mod">
          <ac:chgData name="Matthieu De Mari" userId="dfb708c9-d8dc-439f-9a3b-c772bf4a311c" providerId="ADAL" clId="{5EAEA169-6596-4170-9A0D-668AAE200DDD}" dt="2023-01-26T06:27:52.852" v="616" actId="27636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2-01T09:28:09.669" v="1619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5EAEA169-6596-4170-9A0D-668AAE200DDD}" dt="2023-02-01T09:28:09.669" v="1619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5EAEA169-6596-4170-9A0D-668AAE200DDD}" dt="2023-01-25T08:05:31.111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5EAEA169-6596-4170-9A0D-668AAE200DDD}" dt="2023-01-25T08:05:31.111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495317520" sldId="50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653875140" sldId="509"/>
        </pc:sldMkLst>
      </pc:sldChg>
      <pc:sldChg chg="modSp mod">
        <pc:chgData name="Matthieu De Mari" userId="dfb708c9-d8dc-439f-9a3b-c772bf4a311c" providerId="ADAL" clId="{5EAEA169-6596-4170-9A0D-668AAE200DDD}" dt="2023-02-01T08:07:41.375" v="1609" actId="113"/>
        <pc:sldMkLst>
          <pc:docMk/>
          <pc:sldMk cId="3760572474" sldId="511"/>
        </pc:sldMkLst>
        <pc:spChg chg="mod">
          <ac:chgData name="Matthieu De Mari" userId="dfb708c9-d8dc-439f-9a3b-c772bf4a311c" providerId="ADAL" clId="{5EAEA169-6596-4170-9A0D-668AAE200DDD}" dt="2023-02-01T08:07:41.375" v="1609" actId="113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5EAEA169-6596-4170-9A0D-668AAE200DDD}" dt="2023-01-26T02:44:39.681" v="138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5EAEA169-6596-4170-9A0D-668AAE200DDD}" dt="2023-01-26T02:44:39.681" v="138" actId="20577"/>
          <ac:spMkLst>
            <pc:docMk/>
            <pc:sldMk cId="467965437" sldId="512"/>
            <ac:spMk id="3" creationId="{69973FE9-2456-3189-E04A-C10B8A15BD47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5170546" sldId="516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1464669599" sldId="517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190584464" sldId="51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584692631" sldId="521"/>
        </pc:sldMkLst>
      </pc:sldChg>
      <pc:sldChg chg="modSp add del">
        <pc:chgData name="Matthieu De Mari" userId="dfb708c9-d8dc-439f-9a3b-c772bf4a311c" providerId="ADAL" clId="{5EAEA169-6596-4170-9A0D-668AAE200DDD}" dt="2023-02-01T07:48:19.473" v="1576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5EAEA169-6596-4170-9A0D-668AAE200DDD}" dt="2023-02-01T07:48:19.473" v="1576" actId="20577"/>
          <ac:spMkLst>
            <pc:docMk/>
            <pc:sldMk cId="3754516330" sldId="522"/>
            <ac:spMk id="4" creationId="{224B6C00-CDCA-7753-FD92-73BE0C88AE10}"/>
          </ac:spMkLst>
        </pc:spChg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2978828430" sldId="523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4292607168" sldId="524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319067538" sldId="525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1164017902" sldId="526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34677060" sldId="534"/>
        </pc:sldMkLst>
      </pc:sldChg>
      <pc:sldChg chg="modSp mod">
        <pc:chgData name="Matthieu De Mari" userId="dfb708c9-d8dc-439f-9a3b-c772bf4a311c" providerId="ADAL" clId="{5EAEA169-6596-4170-9A0D-668AAE200DDD}" dt="2023-01-26T02:41:05.909" v="45" actId="1036"/>
        <pc:sldMkLst>
          <pc:docMk/>
          <pc:sldMk cId="1038226095" sldId="536"/>
        </pc:sldMkLst>
        <pc:spChg chg="mod">
          <ac:chgData name="Matthieu De Mari" userId="dfb708c9-d8dc-439f-9a3b-c772bf4a311c" providerId="ADAL" clId="{5EAEA169-6596-4170-9A0D-668AAE200DDD}" dt="2023-01-26T02:40:57.343" v="39" actId="113"/>
          <ac:spMkLst>
            <pc:docMk/>
            <pc:sldMk cId="1038226095" sldId="536"/>
            <ac:spMk id="4" creationId="{40324566-E487-2B5B-FECF-1378D31B1169}"/>
          </ac:spMkLst>
        </pc:spChg>
        <pc:picChg chg="mod">
          <ac:chgData name="Matthieu De Mari" userId="dfb708c9-d8dc-439f-9a3b-c772bf4a311c" providerId="ADAL" clId="{5EAEA169-6596-4170-9A0D-668AAE200DDD}" dt="2023-01-26T02:41:05.909" v="4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">
        <pc:chgData name="Matthieu De Mari" userId="dfb708c9-d8dc-439f-9a3b-c772bf4a311c" providerId="ADAL" clId="{5EAEA169-6596-4170-9A0D-668AAE200DDD}" dt="2023-01-26T02:41:23.507" v="46" actId="113"/>
        <pc:sldMkLst>
          <pc:docMk/>
          <pc:sldMk cId="453944168" sldId="538"/>
        </pc:sldMkLst>
        <pc:spChg chg="mod">
          <ac:chgData name="Matthieu De Mari" userId="dfb708c9-d8dc-439f-9a3b-c772bf4a311c" providerId="ADAL" clId="{5EAEA169-6596-4170-9A0D-668AAE200DDD}" dt="2023-01-26T02:41:23.507" v="46" actId="113"/>
          <ac:spMkLst>
            <pc:docMk/>
            <pc:sldMk cId="453944168" sldId="538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2-01T08:03:36.957" v="1586" actId="14100"/>
        <pc:sldMkLst>
          <pc:docMk/>
          <pc:sldMk cId="545763732" sldId="539"/>
        </pc:sldMkLst>
        <pc:spChg chg="mod">
          <ac:chgData name="Matthieu De Mari" userId="dfb708c9-d8dc-439f-9a3b-c772bf4a311c" providerId="ADAL" clId="{5EAEA169-6596-4170-9A0D-668AAE200DDD}" dt="2023-02-01T08:03:36.957" v="1586" actId="14100"/>
          <ac:spMkLst>
            <pc:docMk/>
            <pc:sldMk cId="545763732" sldId="539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1-27T07:11:45.323" v="641" actId="27636"/>
        <pc:sldMkLst>
          <pc:docMk/>
          <pc:sldMk cId="3916751870" sldId="542"/>
        </pc:sldMkLst>
        <pc:spChg chg="mod">
          <ac:chgData name="Matthieu De Mari" userId="dfb708c9-d8dc-439f-9a3b-c772bf4a311c" providerId="ADAL" clId="{5EAEA169-6596-4170-9A0D-668AAE200DDD}" dt="2023-01-27T07:11:45.323" v="641" actId="27636"/>
          <ac:spMkLst>
            <pc:docMk/>
            <pc:sldMk cId="3916751870" sldId="542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08:23.965" v="1613" actId="20577"/>
        <pc:sldMkLst>
          <pc:docMk/>
          <pc:sldMk cId="2212613338" sldId="543"/>
        </pc:sldMkLst>
        <pc:spChg chg="mod">
          <ac:chgData name="Matthieu De Mari" userId="dfb708c9-d8dc-439f-9a3b-c772bf4a311c" providerId="ADAL" clId="{5EAEA169-6596-4170-9A0D-668AAE200DDD}" dt="2023-02-01T08:08:23.965" v="1613" actId="20577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5EAEA169-6596-4170-9A0D-668AAE200DDD}" dt="2023-01-26T02:43:07.390" v="58" actId="20577"/>
          <ac:spMkLst>
            <pc:docMk/>
            <pc:sldMk cId="2212613338" sldId="543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2-01T08:18:28.793" v="1615" actId="113"/>
        <pc:sldMkLst>
          <pc:docMk/>
          <pc:sldMk cId="3100334900" sldId="544"/>
        </pc:sldMkLst>
        <pc:spChg chg="mod">
          <ac:chgData name="Matthieu De Mari" userId="dfb708c9-d8dc-439f-9a3b-c772bf4a311c" providerId="ADAL" clId="{5EAEA169-6596-4170-9A0D-668AAE200DDD}" dt="2023-02-01T08:18:28.793" v="1615" actId="113"/>
          <ac:spMkLst>
            <pc:docMk/>
            <pc:sldMk cId="3100334900" sldId="544"/>
            <ac:spMk id="3" creationId="{110B34B5-B323-85AD-87E7-A164C8773EEB}"/>
          </ac:spMkLst>
        </pc:spChg>
      </pc:sldChg>
      <pc:sldChg chg="modSp mod">
        <pc:chgData name="Matthieu De Mari" userId="dfb708c9-d8dc-439f-9a3b-c772bf4a311c" providerId="ADAL" clId="{5EAEA169-6596-4170-9A0D-668AAE200DDD}" dt="2023-01-26T02:44:25.623" v="135" actId="27636"/>
        <pc:sldMkLst>
          <pc:docMk/>
          <pc:sldMk cId="2209653093" sldId="547"/>
        </pc:sldMkLst>
        <pc:spChg chg="mod">
          <ac:chgData name="Matthieu De Mari" userId="dfb708c9-d8dc-439f-9a3b-c772bf4a311c" providerId="ADAL" clId="{5EAEA169-6596-4170-9A0D-668AAE200DDD}" dt="2023-01-26T02:44:25.623" v="135" actId="27636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5EAEA169-6596-4170-9A0D-668AAE200DDD}" dt="2023-01-26T02:44:33.961" v="136" actId="14100"/>
        <pc:sldMkLst>
          <pc:docMk/>
          <pc:sldMk cId="1753014364" sldId="548"/>
        </pc:sldMkLst>
        <pc:spChg chg="mod">
          <ac:chgData name="Matthieu De Mari" userId="dfb708c9-d8dc-439f-9a3b-c772bf4a311c" providerId="ADAL" clId="{5EAEA169-6596-4170-9A0D-668AAE200DDD}" dt="2023-01-26T02:44:33.961" v="136" actId="14100"/>
          <ac:spMkLst>
            <pc:docMk/>
            <pc:sldMk cId="1753014364" sldId="548"/>
            <ac:spMk id="5" creationId="{13D08CC2-D8C0-4AB8-597E-6A99C46C8215}"/>
          </ac:spMkLst>
        </pc:spChg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852147676" sldId="549"/>
        </pc:sldMkLst>
      </pc:sldChg>
      <pc:sldChg chg="modSp mod">
        <pc:chgData name="Matthieu De Mari" userId="dfb708c9-d8dc-439f-9a3b-c772bf4a311c" providerId="ADAL" clId="{5EAEA169-6596-4170-9A0D-668AAE200DDD}" dt="2023-01-27T08:41:40.352" v="860" actId="20577"/>
        <pc:sldMkLst>
          <pc:docMk/>
          <pc:sldMk cId="3244809207" sldId="552"/>
        </pc:sldMkLst>
        <pc:spChg chg="mod">
          <ac:chgData name="Matthieu De Mari" userId="dfb708c9-d8dc-439f-9a3b-c772bf4a311c" providerId="ADAL" clId="{5EAEA169-6596-4170-9A0D-668AAE200DDD}" dt="2023-01-27T08:41:40.352" v="860" actId="20577"/>
          <ac:spMkLst>
            <pc:docMk/>
            <pc:sldMk cId="3244809207" sldId="552"/>
            <ac:spMk id="3" creationId="{0B7174F8-F1BE-D6E5-016B-AE54399D1E1B}"/>
          </ac:spMkLst>
        </pc:spChg>
      </pc:sldChg>
      <pc:sldChg chg="modSp mod">
        <pc:chgData name="Matthieu De Mari" userId="dfb708c9-d8dc-439f-9a3b-c772bf4a311c" providerId="ADAL" clId="{5EAEA169-6596-4170-9A0D-668AAE200DDD}" dt="2023-02-01T08:32:36.737" v="1616" actId="20577"/>
        <pc:sldMkLst>
          <pc:docMk/>
          <pc:sldMk cId="49853049" sldId="554"/>
        </pc:sldMkLst>
        <pc:spChg chg="mod">
          <ac:chgData name="Matthieu De Mari" userId="dfb708c9-d8dc-439f-9a3b-c772bf4a311c" providerId="ADAL" clId="{5EAEA169-6596-4170-9A0D-668AAE200DDD}" dt="2023-02-01T08:32:36.737" v="161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7T08:41:59.254" v="864" actId="1076"/>
        <pc:sldMkLst>
          <pc:docMk/>
          <pc:sldMk cId="681620648" sldId="558"/>
        </pc:sldMkLst>
        <pc:picChg chg="add mod">
          <ac:chgData name="Matthieu De Mari" userId="dfb708c9-d8dc-439f-9a3b-c772bf4a311c" providerId="ADAL" clId="{5EAEA169-6596-4170-9A0D-668AAE200DDD}" dt="2023-01-27T08:41:59.254" v="864" actId="1076"/>
          <ac:picMkLst>
            <pc:docMk/>
            <pc:sldMk cId="681620648" sldId="558"/>
            <ac:picMk id="4" creationId="{CCE07B46-BDBF-EA2C-6EA2-2B1DD37BF3C0}"/>
          </ac:picMkLst>
        </pc:picChg>
        <pc:picChg chg="del">
          <ac:chgData name="Matthieu De Mari" userId="dfb708c9-d8dc-439f-9a3b-c772bf4a311c" providerId="ADAL" clId="{5EAEA169-6596-4170-9A0D-668AAE200DDD}" dt="2023-01-27T08:41:45.210" v="861" actId="478"/>
          <ac:picMkLst>
            <pc:docMk/>
            <pc:sldMk cId="681620648" sldId="558"/>
            <ac:picMk id="6" creationId="{25B79D7E-DAF8-AB22-143E-034BD17DF03D}"/>
          </ac:picMkLst>
        </pc:picChg>
      </pc:sldChg>
      <pc:sldChg chg="modSp mod">
        <pc:chgData name="Matthieu De Mari" userId="dfb708c9-d8dc-439f-9a3b-c772bf4a311c" providerId="ADAL" clId="{5EAEA169-6596-4170-9A0D-668AAE200DDD}" dt="2023-01-26T02:46:09.667" v="197" actId="113"/>
        <pc:sldMkLst>
          <pc:docMk/>
          <pc:sldMk cId="2360942240" sldId="560"/>
        </pc:sldMkLst>
        <pc:spChg chg="mod">
          <ac:chgData name="Matthieu De Mari" userId="dfb708c9-d8dc-439f-9a3b-c772bf4a311c" providerId="ADAL" clId="{5EAEA169-6596-4170-9A0D-668AAE200DDD}" dt="2023-01-26T02:46:09.667" v="197" actId="11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5EAEA169-6596-4170-9A0D-668AAE200DDD}" dt="2023-01-26T02:46:38.508" v="230" actId="20577"/>
        <pc:sldMkLst>
          <pc:docMk/>
          <pc:sldMk cId="1869178321" sldId="561"/>
        </pc:sldMkLst>
        <pc:spChg chg="mod">
          <ac:chgData name="Matthieu De Mari" userId="dfb708c9-d8dc-439f-9a3b-c772bf4a311c" providerId="ADAL" clId="{5EAEA169-6596-4170-9A0D-668AAE200DDD}" dt="2023-01-26T02:46:38.508" v="230" actId="20577"/>
          <ac:spMkLst>
            <pc:docMk/>
            <pc:sldMk cId="1869178321" sldId="561"/>
            <ac:spMk id="3" creationId="{4B1D6F20-0ADA-E25F-255A-06B421904CFE}"/>
          </ac:spMkLst>
        </pc:spChg>
      </pc:sldChg>
      <pc:sldChg chg="addSp delSp modSp mod">
        <pc:chgData name="Matthieu De Mari" userId="dfb708c9-d8dc-439f-9a3b-c772bf4a311c" providerId="ADAL" clId="{5EAEA169-6596-4170-9A0D-668AAE200DDD}" dt="2023-02-01T09:42:36.690" v="1629" actId="1076"/>
        <pc:sldMkLst>
          <pc:docMk/>
          <pc:sldMk cId="494556532" sldId="562"/>
        </pc:sldMkLst>
        <pc:picChg chg="add mod modCrop">
          <ac:chgData name="Matthieu De Mari" userId="dfb708c9-d8dc-439f-9a3b-c772bf4a311c" providerId="ADAL" clId="{5EAEA169-6596-4170-9A0D-668AAE200DDD}" dt="2023-02-01T09:42:36.690" v="1629" actId="1076"/>
          <ac:picMkLst>
            <pc:docMk/>
            <pc:sldMk cId="494556532" sldId="562"/>
            <ac:picMk id="4" creationId="{553390E9-E91B-C89D-EFE9-849172140711}"/>
          </ac:picMkLst>
        </pc:picChg>
        <pc:picChg chg="add del">
          <ac:chgData name="Matthieu De Mari" userId="dfb708c9-d8dc-439f-9a3b-c772bf4a311c" providerId="ADAL" clId="{5EAEA169-6596-4170-9A0D-668AAE200DDD}" dt="2023-01-27T08:42:12.903" v="867" actId="22"/>
          <ac:picMkLst>
            <pc:docMk/>
            <pc:sldMk cId="494556532" sldId="562"/>
            <ac:picMk id="4" creationId="{5EBE785F-003A-1330-1EAF-6B02ECA4503E}"/>
          </ac:picMkLst>
        </pc:picChg>
        <pc:picChg chg="add del">
          <ac:chgData name="Matthieu De Mari" userId="dfb708c9-d8dc-439f-9a3b-c772bf4a311c" providerId="ADAL" clId="{5EAEA169-6596-4170-9A0D-668AAE200DDD}" dt="2023-01-27T08:42:26.076" v="869" actId="478"/>
          <ac:picMkLst>
            <pc:docMk/>
            <pc:sldMk cId="494556532" sldId="562"/>
            <ac:picMk id="6" creationId="{6AB4E7E0-9F9E-53A8-41D4-0D1078EC55AA}"/>
          </ac:picMkLst>
        </pc:picChg>
        <pc:picChg chg="add del mod">
          <ac:chgData name="Matthieu De Mari" userId="dfb708c9-d8dc-439f-9a3b-c772bf4a311c" providerId="ADAL" clId="{5EAEA169-6596-4170-9A0D-668AAE200DDD}" dt="2023-02-01T09:41:55.645" v="1620" actId="478"/>
          <ac:picMkLst>
            <pc:docMk/>
            <pc:sldMk cId="494556532" sldId="562"/>
            <ac:picMk id="8" creationId="{5D456271-9B47-7722-9CE2-4DFC7826E625}"/>
          </ac:picMkLst>
        </pc:picChg>
      </pc:sldChg>
      <pc:sldChg chg="addSp delSp modSp mod">
        <pc:chgData name="Matthieu De Mari" userId="dfb708c9-d8dc-439f-9a3b-c772bf4a311c" providerId="ADAL" clId="{5EAEA169-6596-4170-9A0D-668AAE200DDD}" dt="2023-02-01T09:42:54.836" v="1636" actId="1076"/>
        <pc:sldMkLst>
          <pc:docMk/>
          <pc:sldMk cId="3208516839" sldId="564"/>
        </pc:sldMkLst>
        <pc:picChg chg="add mod modCrop">
          <ac:chgData name="Matthieu De Mari" userId="dfb708c9-d8dc-439f-9a3b-c772bf4a311c" providerId="ADAL" clId="{5EAEA169-6596-4170-9A0D-668AAE200DDD}" dt="2023-02-01T09:42:54.836" v="1636" actId="1076"/>
          <ac:picMkLst>
            <pc:docMk/>
            <pc:sldMk cId="3208516839" sldId="564"/>
            <ac:picMk id="4" creationId="{7BEB85C1-C8E9-0CE6-643E-CD27E910AA03}"/>
          </ac:picMkLst>
        </pc:picChg>
        <pc:picChg chg="del">
          <ac:chgData name="Matthieu De Mari" userId="dfb708c9-d8dc-439f-9a3b-c772bf4a311c" providerId="ADAL" clId="{5EAEA169-6596-4170-9A0D-668AAE200DDD}" dt="2023-02-01T09:41:56.568" v="1621" actId="478"/>
          <ac:picMkLst>
            <pc:docMk/>
            <pc:sldMk cId="3208516839" sldId="564"/>
            <ac:picMk id="6" creationId="{9D8A61F5-3D15-A806-6CDD-6E7C348E772D}"/>
          </ac:picMkLst>
        </pc:picChg>
      </pc:sldChg>
      <pc:sldChg chg="modSp mod">
        <pc:chgData name="Matthieu De Mari" userId="dfb708c9-d8dc-439f-9a3b-c772bf4a311c" providerId="ADAL" clId="{5EAEA169-6596-4170-9A0D-668AAE200DDD}" dt="2023-01-26T02:47:27.133" v="238" actId="113"/>
        <pc:sldMkLst>
          <pc:docMk/>
          <pc:sldMk cId="2506094589" sldId="565"/>
        </pc:sldMkLst>
        <pc:spChg chg="mod">
          <ac:chgData name="Matthieu De Mari" userId="dfb708c9-d8dc-439f-9a3b-c772bf4a311c" providerId="ADAL" clId="{5EAEA169-6596-4170-9A0D-668AAE200DDD}" dt="2023-01-26T02:47:27.133" v="238" actId="113"/>
          <ac:spMkLst>
            <pc:docMk/>
            <pc:sldMk cId="2506094589" sldId="565"/>
            <ac:spMk id="7" creationId="{351BBB68-C97A-F968-8AD2-DE508BF2C073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6T02:55:55.731" v="605" actId="22"/>
        <pc:sldMkLst>
          <pc:docMk/>
          <pc:sldMk cId="209871370" sldId="568"/>
        </pc:sldMkLst>
        <pc:spChg chg="mod">
          <ac:chgData name="Matthieu De Mari" userId="dfb708c9-d8dc-439f-9a3b-c772bf4a311c" providerId="ADAL" clId="{5EAEA169-6596-4170-9A0D-668AAE200DDD}" dt="2023-01-26T02:53:56.065" v="598" actId="207"/>
          <ac:spMkLst>
            <pc:docMk/>
            <pc:sldMk cId="209871370" sldId="568"/>
            <ac:spMk id="3" creationId="{5AA41464-B2B5-4EE7-DEF2-910D29FE3DA2}"/>
          </ac:spMkLst>
        </pc:spChg>
        <pc:spChg chg="del mod">
          <ac:chgData name="Matthieu De Mari" userId="dfb708c9-d8dc-439f-9a3b-c772bf4a311c" providerId="ADAL" clId="{5EAEA169-6596-4170-9A0D-668AAE200DDD}" dt="2023-01-26T02:53:31.926" v="547" actId="478"/>
          <ac:spMkLst>
            <pc:docMk/>
            <pc:sldMk cId="209871370" sldId="568"/>
            <ac:spMk id="4" creationId="{6015A871-4BC2-F7F0-8601-4602D259B706}"/>
          </ac:spMkLst>
        </pc:spChg>
        <pc:spChg chg="add del mod">
          <ac:chgData name="Matthieu De Mari" userId="dfb708c9-d8dc-439f-9a3b-c772bf4a311c" providerId="ADAL" clId="{5EAEA169-6596-4170-9A0D-668AAE200DDD}" dt="2023-01-26T02:53:33.518" v="548" actId="478"/>
          <ac:spMkLst>
            <pc:docMk/>
            <pc:sldMk cId="209871370" sldId="568"/>
            <ac:spMk id="6" creationId="{DA37627F-0058-F53E-60A6-996CDDD6AD7B}"/>
          </ac:spMkLst>
        </pc:spChg>
        <pc:picChg chg="add mod">
          <ac:chgData name="Matthieu De Mari" userId="dfb708c9-d8dc-439f-9a3b-c772bf4a311c" providerId="ADAL" clId="{5EAEA169-6596-4170-9A0D-668AAE200DDD}" dt="2023-01-26T02:55:41.461" v="603" actId="1076"/>
          <ac:picMkLst>
            <pc:docMk/>
            <pc:sldMk cId="209871370" sldId="568"/>
            <ac:picMk id="8" creationId="{48C10190-FF3B-624E-DD3E-30221ED6BDEE}"/>
          </ac:picMkLst>
        </pc:picChg>
        <pc:picChg chg="add del">
          <ac:chgData name="Matthieu De Mari" userId="dfb708c9-d8dc-439f-9a3b-c772bf4a311c" providerId="ADAL" clId="{5EAEA169-6596-4170-9A0D-668AAE200DDD}" dt="2023-01-26T02:55:55.731" v="605" actId="22"/>
          <ac:picMkLst>
            <pc:docMk/>
            <pc:sldMk cId="209871370" sldId="568"/>
            <ac:picMk id="10" creationId="{09ADBC84-0330-F8DE-1C5D-0D78E9ADF002}"/>
          </ac:picMkLst>
        </pc:picChg>
      </pc:sldChg>
      <pc:sldChg chg="modSp del mod">
        <pc:chgData name="Matthieu De Mari" userId="dfb708c9-d8dc-439f-9a3b-c772bf4a311c" providerId="ADAL" clId="{5EAEA169-6596-4170-9A0D-668AAE200DDD}" dt="2023-01-26T06:27:54.660" v="617" actId="47"/>
        <pc:sldMkLst>
          <pc:docMk/>
          <pc:sldMk cId="3190040579" sldId="569"/>
        </pc:sldMkLst>
        <pc:spChg chg="mod">
          <ac:chgData name="Matthieu De Mari" userId="dfb708c9-d8dc-439f-9a3b-c772bf4a311c" providerId="ADAL" clId="{5EAEA169-6596-4170-9A0D-668AAE200DDD}" dt="2023-01-26T06:27:46.495" v="608" actId="21"/>
          <ac:spMkLst>
            <pc:docMk/>
            <pc:sldMk cId="3190040579" sldId="569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1-26T02:48:57.323" v="262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5EAEA169-6596-4170-9A0D-668AAE200DDD}" dt="2023-01-26T02:48:57.323" v="262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49:46.605" v="272" actId="114"/>
        <pc:sldMkLst>
          <pc:docMk/>
          <pc:sldMk cId="2111657733" sldId="574"/>
        </pc:sldMkLst>
        <pc:spChg chg="mod">
          <ac:chgData name="Matthieu De Mari" userId="dfb708c9-d8dc-439f-9a3b-c772bf4a311c" providerId="ADAL" clId="{5EAEA169-6596-4170-9A0D-668AAE200DDD}" dt="2023-01-26T02:49:46.605" v="272" actId="114"/>
          <ac:spMkLst>
            <pc:docMk/>
            <pc:sldMk cId="2111657733" sldId="574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5EAEA169-6596-4170-9A0D-668AAE200DDD}" dt="2023-01-27T08:46:15.310" v="132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5EAEA169-6596-4170-9A0D-668AAE200DDD}" dt="2023-01-27T08:46:15.310" v="132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06.952" v="282" actId="114"/>
        <pc:sldMkLst>
          <pc:docMk/>
          <pc:sldMk cId="4180016153" sldId="576"/>
        </pc:sldMkLst>
        <pc:spChg chg="mod">
          <ac:chgData name="Matthieu De Mari" userId="dfb708c9-d8dc-439f-9a3b-c772bf4a311c" providerId="ADAL" clId="{5EAEA169-6596-4170-9A0D-668AAE200DDD}" dt="2023-01-26T02:50:06.952" v="282" actId="114"/>
          <ac:spMkLst>
            <pc:docMk/>
            <pc:sldMk cId="4180016153" sldId="576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13.194" v="284" actId="114"/>
        <pc:sldMkLst>
          <pc:docMk/>
          <pc:sldMk cId="1620224169" sldId="577"/>
        </pc:sldMkLst>
        <pc:spChg chg="mod">
          <ac:chgData name="Matthieu De Mari" userId="dfb708c9-d8dc-439f-9a3b-c772bf4a311c" providerId="ADAL" clId="{5EAEA169-6596-4170-9A0D-668AAE200DDD}" dt="2023-01-26T02:50:13.194" v="284" actId="114"/>
          <ac:spMkLst>
            <pc:docMk/>
            <pc:sldMk cId="1620224169" sldId="577"/>
            <ac:spMk id="8" creationId="{56F73953-A2CE-A62E-D071-2A65983D9173}"/>
          </ac:spMkLst>
        </pc:spChg>
      </pc:sldChg>
      <pc:sldChg chg="modSp">
        <pc:chgData name="Matthieu De Mari" userId="dfb708c9-d8dc-439f-9a3b-c772bf4a311c" providerId="ADAL" clId="{5EAEA169-6596-4170-9A0D-668AAE200DDD}" dt="2023-02-01T09:16:45.049" v="1618" actId="113"/>
        <pc:sldMkLst>
          <pc:docMk/>
          <pc:sldMk cId="3045576156" sldId="579"/>
        </pc:sldMkLst>
        <pc:spChg chg="mod">
          <ac:chgData name="Matthieu De Mari" userId="dfb708c9-d8dc-439f-9a3b-c772bf4a311c" providerId="ADAL" clId="{5EAEA169-6596-4170-9A0D-668AAE200DDD}" dt="2023-02-01T09:16:45.049" v="1618" actId="113"/>
          <ac:spMkLst>
            <pc:docMk/>
            <pc:sldMk cId="3045576156" sldId="579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5EAEA169-6596-4170-9A0D-668AAE200DDD}" dt="2023-01-26T02:50:32.236" v="299" actId="20577"/>
        <pc:sldMkLst>
          <pc:docMk/>
          <pc:sldMk cId="4030169117" sldId="580"/>
        </pc:sldMkLst>
        <pc:spChg chg="mod">
          <ac:chgData name="Matthieu De Mari" userId="dfb708c9-d8dc-439f-9a3b-c772bf4a311c" providerId="ADAL" clId="{5EAEA169-6596-4170-9A0D-668AAE200DDD}" dt="2023-01-26T02:50:32.236" v="299" actId="20577"/>
          <ac:spMkLst>
            <pc:docMk/>
            <pc:sldMk cId="4030169117" sldId="580"/>
            <ac:spMk id="8" creationId="{56F73953-A2CE-A62E-D071-2A65983D9173}"/>
          </ac:spMkLst>
        </pc:spChg>
      </pc:sldChg>
      <pc:sldChg chg="addSp delSp modSp new mod">
        <pc:chgData name="Matthieu De Mari" userId="dfb708c9-d8dc-439f-9a3b-c772bf4a311c" providerId="ADAL" clId="{5EAEA169-6596-4170-9A0D-668AAE200DDD}" dt="2023-01-26T02:52:33.759" v="545" actId="20577"/>
        <pc:sldMkLst>
          <pc:docMk/>
          <pc:sldMk cId="1730252268" sldId="585"/>
        </pc:sldMkLst>
        <pc:spChg chg="mod">
          <ac:chgData name="Matthieu De Mari" userId="dfb708c9-d8dc-439f-9a3b-c772bf4a311c" providerId="ADAL" clId="{5EAEA169-6596-4170-9A0D-668AAE200DDD}" dt="2023-01-26T02:51:05.986" v="331" actId="20577"/>
          <ac:spMkLst>
            <pc:docMk/>
            <pc:sldMk cId="1730252268" sldId="585"/>
            <ac:spMk id="2" creationId="{3765794E-5838-1441-97AB-02A9B8FB3C2C}"/>
          </ac:spMkLst>
        </pc:spChg>
        <pc:spChg chg="del">
          <ac:chgData name="Matthieu De Mari" userId="dfb708c9-d8dc-439f-9a3b-c772bf4a311c" providerId="ADAL" clId="{5EAEA169-6596-4170-9A0D-668AAE200DDD}" dt="2023-01-26T02:51:01.127" v="319" actId="478"/>
          <ac:spMkLst>
            <pc:docMk/>
            <pc:sldMk cId="1730252268" sldId="585"/>
            <ac:spMk id="3" creationId="{4C110691-9D64-16DA-F3CD-3FD359DA4533}"/>
          </ac:spMkLst>
        </pc:spChg>
        <pc:spChg chg="del">
          <ac:chgData name="Matthieu De Mari" userId="dfb708c9-d8dc-439f-9a3b-c772bf4a311c" providerId="ADAL" clId="{5EAEA169-6596-4170-9A0D-668AAE200DDD}" dt="2023-01-26T02:51:02.115" v="320" actId="478"/>
          <ac:spMkLst>
            <pc:docMk/>
            <pc:sldMk cId="1730252268" sldId="585"/>
            <ac:spMk id="4" creationId="{6613799A-724C-DB97-0E09-7AF6427F41B2}"/>
          </ac:spMkLst>
        </pc:spChg>
        <pc:graphicFrameChg chg="add mod modGraphic">
          <ac:chgData name="Matthieu De Mari" userId="dfb708c9-d8dc-439f-9a3b-c772bf4a311c" providerId="ADAL" clId="{5EAEA169-6596-4170-9A0D-668AAE200DDD}" dt="2023-01-26T02:52:33.759" v="545" actId="20577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modSp add mod">
        <pc:chgData name="Matthieu De Mari" userId="dfb708c9-d8dc-439f-9a3b-c772bf4a311c" providerId="ADAL" clId="{5EAEA169-6596-4170-9A0D-668AAE200DDD}" dt="2023-01-26T02:55:59.625" v="606"/>
        <pc:sldMkLst>
          <pc:docMk/>
          <pc:sldMk cId="3605419039" sldId="586"/>
        </pc:sldMkLst>
        <pc:spChg chg="mod">
          <ac:chgData name="Matthieu De Mari" userId="dfb708c9-d8dc-439f-9a3b-c772bf4a311c" providerId="ADAL" clId="{5EAEA169-6596-4170-9A0D-668AAE200DDD}" dt="2023-01-26T02:55:59.625" v="606"/>
          <ac:spMkLst>
            <pc:docMk/>
            <pc:sldMk cId="3605419039" sldId="586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5EAEA169-6596-4170-9A0D-668AAE200DDD}" dt="2023-01-27T08:44:51.315" v="1190" actId="20577"/>
        <pc:sldMkLst>
          <pc:docMk/>
          <pc:sldMk cId="884021004" sldId="587"/>
        </pc:sldMkLst>
        <pc:spChg chg="mod">
          <ac:chgData name="Matthieu De Mari" userId="dfb708c9-d8dc-439f-9a3b-c772bf4a311c" providerId="ADAL" clId="{5EAEA169-6596-4170-9A0D-668AAE200DDD}" dt="2023-01-27T08:43:14.062" v="898" actId="20577"/>
          <ac:spMkLst>
            <pc:docMk/>
            <pc:sldMk cId="884021004" sldId="587"/>
            <ac:spMk id="2" creationId="{FE7FC3C7-E510-3203-5C24-A976AECCABAC}"/>
          </ac:spMkLst>
        </pc:spChg>
        <pc:spChg chg="mod">
          <ac:chgData name="Matthieu De Mari" userId="dfb708c9-d8dc-439f-9a3b-c772bf4a311c" providerId="ADAL" clId="{5EAEA169-6596-4170-9A0D-668AAE200DDD}" dt="2023-01-27T08:44:51.315" v="1190" actId="20577"/>
          <ac:spMkLst>
            <pc:docMk/>
            <pc:sldMk cId="884021004" sldId="587"/>
            <ac:spMk id="3" creationId="{5AA41464-B2B5-4EE7-DEF2-910D29FE3DA2}"/>
          </ac:spMkLst>
        </pc:spChg>
      </pc:sldChg>
      <pc:sldChg chg="addSp delSp modSp new mod modClrScheme chgLayout">
        <pc:chgData name="Matthieu De Mari" userId="dfb708c9-d8dc-439f-9a3b-c772bf4a311c" providerId="ADAL" clId="{5EAEA169-6596-4170-9A0D-668AAE200DDD}" dt="2023-01-27T08:47:25.550" v="1572" actId="20577"/>
        <pc:sldMkLst>
          <pc:docMk/>
          <pc:sldMk cId="858027709" sldId="588"/>
        </pc:sldMkLst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2" creationId="{1D7906D1-0FB4-AA23-3D77-1EC69CC69CC1}"/>
          </ac:spMkLst>
        </pc:spChg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3" creationId="{0D19C3DB-FE8E-A4C4-5EC2-96742C4887F2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4" creationId="{899A7B92-FA7C-D01C-12F9-CE960BE3AB21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5" creationId="{64C7BFA0-7CB1-5FD2-A2CD-46B6322CB66C}"/>
          </ac:spMkLst>
        </pc:spChg>
        <pc:spChg chg="add mod ord">
          <ac:chgData name="Matthieu De Mari" userId="dfb708c9-d8dc-439f-9a3b-c772bf4a311c" providerId="ADAL" clId="{5EAEA169-6596-4170-9A0D-668AAE200DDD}" dt="2023-01-27T08:46:45.455" v="1397" actId="20577"/>
          <ac:spMkLst>
            <pc:docMk/>
            <pc:sldMk cId="858027709" sldId="588"/>
            <ac:spMk id="6" creationId="{67AEAB6F-9509-B275-EBFE-87BAAB433D7F}"/>
          </ac:spMkLst>
        </pc:spChg>
        <pc:spChg chg="add mod ord">
          <ac:chgData name="Matthieu De Mari" userId="dfb708c9-d8dc-439f-9a3b-c772bf4a311c" providerId="ADAL" clId="{5EAEA169-6596-4170-9A0D-668AAE200DDD}" dt="2023-01-27T08:47:25.550" v="1572" actId="20577"/>
          <ac:spMkLst>
            <pc:docMk/>
            <pc:sldMk cId="858027709" sldId="588"/>
            <ac:spMk id="7" creationId="{A529F1D0-FF7B-BBB6-460B-7825B57FED7C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12/10/2023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ikit-learn.org/stable/modules/generated/sklearn.metrics.confusion_matri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ikit-learn.org/stable/modules/generated/sklearn.metrics.classification_report.html#sklearn.metrics.classification_repor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uk/citations?user=JicYPdAAAAAJ&amp;hl=en" TargetMode="External"/><Relationship Id="rId2" Type="http://schemas.openxmlformats.org/officeDocument/2006/relationships/hyperlink" Target="https://www.cs.toronto.edu/~hint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1/03/19/health/19rumelhart.html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W1-S3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0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6ECADF-0069-4F17-45C7-E8B70909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8" y="0"/>
            <a:ext cx="10314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5BF-18E0-B2E0-1950-BC4CC149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mock dataset generation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6, we will prepare a dataset for a </a:t>
                </a:r>
                <a:r>
                  <a:rPr lang="en-GB" b="1" dirty="0"/>
                  <a:t>single-variable binary classification.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inputs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will consist of chest sizes for male between 94cm and 114cm, randomly generated.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outputs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will consists of </a:t>
                </a:r>
                <a:r>
                  <a:rPr lang="en-GB" b="1" dirty="0"/>
                  <a:t>two</a:t>
                </a:r>
                <a:r>
                  <a:rPr lang="en-GB" dirty="0"/>
                  <a:t> </a:t>
                </a:r>
                <a:r>
                  <a:rPr lang="en-GB" b="1" dirty="0"/>
                  <a:t>classes</a:t>
                </a:r>
                <a:r>
                  <a:rPr lang="en-GB" dirty="0"/>
                  <a:t>, corresponding to the shirt size to use, with two possible values:</a:t>
                </a:r>
              </a:p>
              <a:p>
                <a:pPr lvl="1"/>
                <a:r>
                  <a:rPr lang="en-GB" dirty="0"/>
                  <a:t>M (class with value 0, if chest size is below 104 cm) size</a:t>
                </a:r>
              </a:p>
              <a:p>
                <a:pPr lvl="1"/>
                <a:r>
                  <a:rPr lang="en-GB" dirty="0"/>
                  <a:t>and L size (class with value 1, if chest size is above 104 cm).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  <a:blipFill>
                <a:blip r:embed="rId2"/>
                <a:stretch>
                  <a:fillRect l="-1991" t="-1937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2D9BE8-32F5-DE08-00E2-03EC767B8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6"/>
          <a:stretch/>
        </p:blipFill>
        <p:spPr>
          <a:xfrm>
            <a:off x="8042301" y="613091"/>
            <a:ext cx="4017619" cy="60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18E48-BC81-EFDD-B44D-EDB8E1C2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67" y="0"/>
            <a:ext cx="8915573" cy="68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AB20D-0335-B6C3-3E8A-E1852D3E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1" y="0"/>
            <a:ext cx="1020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Expert systems provide a high level of performance and accuracy in solving problems or making decisions, but these are difficult to design as they require human expertise.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7A199-484C-F8D7-4F43-7CDAD502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76" y="4740021"/>
            <a:ext cx="5879123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note:</a:t>
            </a:r>
            <a:r>
              <a:rPr lang="en-GB" dirty="0"/>
              <a:t> in our case, we could define as expert system like so, but most of the time the datasets will not have a clear logic and you will have to rely on ML algorithms instead, basically “praying for the AI to figure out a logic that works”.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96E18-05C3-8C71-06D4-804545AA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8" y="5162408"/>
            <a:ext cx="524900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 r="-10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Respectively,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therefore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0 (that is M size).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probability</a:t>
                </a:r>
                <a:r>
                  <a:rPr lang="en-GB" dirty="0"/>
                  <a:t> function is then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always has values between 0 and 1, thanks to the sigmoid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we defined earlier.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4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37554" cy="5032375"/>
              </a:xfrm>
              <a:blipFill>
                <a:blip r:embed="rId2"/>
                <a:stretch>
                  <a:fillRect l="-23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model has </a:t>
                </a:r>
                <a:r>
                  <a:rPr lang="en-GB" b="1" dirty="0"/>
                  <a:t>two trainable parameters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and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, to be decided like in the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In fact, we could see the logistic regression as the combination of linear regression and sigmoid together.</a:t>
                </a:r>
              </a:p>
              <a:p>
                <a:pPr marL="0" indent="0">
                  <a:buNone/>
                </a:pPr>
                <a:r>
                  <a:rPr lang="en-GB" dirty="0"/>
                  <a:t>In addition, note that 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is also often referred to as the </a:t>
                </a:r>
                <a:r>
                  <a:rPr lang="en-GB" b="1" dirty="0"/>
                  <a:t>logit</a:t>
                </a:r>
                <a:r>
                  <a:rPr lang="en-GB" dirty="0"/>
                  <a:t> function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353" b="-19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6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8C61-EF21-6D5A-66A2-9B706C1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4" y="2811231"/>
            <a:ext cx="11672833" cy="400378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9FC289B-2D3B-1B18-DC78-0A0676C7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38244-EB1E-8A30-C5C5-0F231BA5F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implement the logistic regression below and try it out with some values a and b!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63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99043-9779-AAD9-684A-3CF7B1C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409153"/>
            <a:ext cx="949775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As before, in linear regression, we will have to </a:t>
                </a:r>
                <a:r>
                  <a:rPr lang="en-GB" b="1" dirty="0"/>
                  <a:t>train the model</a:t>
                </a:r>
                <a:r>
                  <a:rPr lang="en-GB" dirty="0"/>
                  <a:t>, i.e. choose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that fit the dataset.</a:t>
                </a:r>
              </a:p>
              <a:p>
                <a:r>
                  <a:rPr lang="en-GB" dirty="0"/>
                  <a:t>While </a:t>
                </a:r>
                <a:r>
                  <a:rPr lang="en-GB" b="1" dirty="0"/>
                  <a:t>MSE</a:t>
                </a:r>
                <a:r>
                  <a:rPr lang="en-GB" dirty="0"/>
                  <a:t> seemed to work as a </a:t>
                </a: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to train the </a:t>
                </a:r>
                <a:r>
                  <a:rPr lang="en-GB" b="1" dirty="0"/>
                  <a:t>linear</a:t>
                </a:r>
                <a:r>
                  <a:rPr lang="en-GB" dirty="0"/>
                  <a:t> </a:t>
                </a:r>
                <a:r>
                  <a:rPr lang="en-GB" b="1" dirty="0"/>
                  <a:t>regression</a:t>
                </a:r>
                <a:r>
                  <a:rPr lang="en-GB" dirty="0"/>
                  <a:t> model, it is not a good loss function for logistic regression.</a:t>
                </a:r>
              </a:p>
              <a:p>
                <a:r>
                  <a:rPr lang="en-GB" dirty="0"/>
                  <a:t>We need something else.</a:t>
                </a:r>
              </a:p>
              <a:p>
                <a:endParaRPr lang="en-GB" dirty="0"/>
              </a:p>
              <a:p>
                <a:r>
                  <a:rPr lang="en-GB" dirty="0"/>
                  <a:t>In logistic regression, we prefer to </a:t>
                </a:r>
                <a:r>
                  <a:rPr lang="en-GB" b="1" dirty="0"/>
                  <a:t>minimize</a:t>
                </a:r>
                <a:r>
                  <a:rPr lang="en-GB" dirty="0"/>
                  <a:t> a function, called the</a:t>
                </a:r>
                <a:br>
                  <a:rPr lang="en-GB" dirty="0"/>
                </a:br>
                <a:r>
                  <a:rPr lang="en-GB" b="1" dirty="0"/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(cross-entropy)</a:t>
                </a:r>
                <a:r>
                  <a:rPr lang="en-GB" dirty="0"/>
                  <a:t> function, instead.</a:t>
                </a:r>
              </a:p>
              <a:p>
                <a:r>
                  <a:rPr lang="en-GB" dirty="0"/>
                  <a:t>This function has to do with the two </a:t>
                </a:r>
                <a:r>
                  <a:rPr lang="en-GB" b="1" dirty="0"/>
                  <a:t>logistic</a:t>
                </a:r>
                <a:r>
                  <a:rPr lang="en-GB" dirty="0"/>
                  <a:t> </a:t>
                </a:r>
                <a:r>
                  <a:rPr lang="en-GB" b="1" dirty="0"/>
                  <a:t>functions</a:t>
                </a:r>
                <a:r>
                  <a:rPr lang="en-GB" dirty="0"/>
                  <a:t> we have introduced earlier.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7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a good function to use for our problem for the two reasons:</a:t>
                </a:r>
              </a:p>
              <a:p>
                <a:r>
                  <a:rPr lang="en-GB" dirty="0"/>
                  <a:t>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close to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both terms of the loss function, will have values close to 0. This follows from the properties we defined earlier for the logistic functions.</a:t>
                </a:r>
              </a:p>
              <a:p>
                <a:r>
                  <a:rPr lang="en-GB" dirty="0"/>
                  <a:t>On the opposite, the log-likelihood loss function will have a different behaviour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are different, producing larger non-zero negative values.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75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E8989-CA0E-9B9A-AB65-DD59B00F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(using the </a:t>
            </a:r>
            <a:r>
              <a:rPr lang="en-GB" b="1" dirty="0">
                <a:solidFill>
                  <a:srgbClr val="00B050"/>
                </a:solidFill>
              </a:rPr>
              <a:t>log-likelihood</a:t>
            </a:r>
            <a:r>
              <a:rPr lang="en-GB" b="1" dirty="0"/>
              <a:t> function as a loss):</a:t>
            </a:r>
          </a:p>
          <a:p>
            <a:pPr marL="0" indent="0">
              <a:buNone/>
            </a:pPr>
            <a:r>
              <a:rPr lang="en-GB" dirty="0"/>
              <a:t>This log-likelihood loss function is therefore a good choice of a performance metric to measure the performance of our models.</a:t>
            </a:r>
          </a:p>
          <a:p>
            <a:pPr marL="0" indent="0">
              <a:buNone/>
            </a:pPr>
            <a:r>
              <a:rPr lang="en-GB" dirty="0"/>
              <a:t>Indeed, </a:t>
            </a:r>
            <a:r>
              <a:rPr lang="en-GB" b="1" dirty="0"/>
              <a:t>maximizing</a:t>
            </a:r>
            <a:r>
              <a:rPr lang="en-GB" dirty="0"/>
              <a:t> </a:t>
            </a:r>
            <a:r>
              <a:rPr lang="en-GB" b="1" dirty="0"/>
              <a:t>this log-likelihood </a:t>
            </a:r>
            <a:r>
              <a:rPr lang="en-GB" dirty="0"/>
              <a:t>loss function would be equivalent to finding the best choice of parameters 𝑎 and 𝑏, and therefore the best fit.</a:t>
            </a:r>
          </a:p>
          <a:p>
            <a:pPr marL="0" indent="0">
              <a:buNone/>
            </a:pPr>
            <a:r>
              <a:rPr lang="en-GB" dirty="0"/>
              <a:t>In practice however, we </a:t>
            </a:r>
            <a:r>
              <a:rPr lang="en-GB" b="1" dirty="0"/>
              <a:t>prefer to minimize loss functions</a:t>
            </a:r>
            <a:r>
              <a:rPr lang="en-GB" dirty="0"/>
              <a:t>. This requires a simple adjustment, </a:t>
            </a:r>
            <a:r>
              <a:rPr lang="en-GB" b="1" dirty="0"/>
              <a:t>multiplying the loss function by -1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/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8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 sz="2800">
                                                      <a:latin typeface="Cambria Math" panose="02040503050406030204" pitchFamily="18" charset="0"/>
                                                    </a:rPr>
                                                    <m:t>ln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func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1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log-likelihood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simply implement the log likelihood loss as shown below.</a:t>
            </a:r>
          </a:p>
          <a:p>
            <a:r>
              <a:rPr lang="en-GB" dirty="0"/>
              <a:t>We could look for the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equation</a:t>
            </a:r>
            <a:r>
              <a:rPr lang="en-GB" dirty="0"/>
              <a:t> for logistic regression, but this simply will not work: indeed, it is simply impossible to solve the logistic regression problem analytically.</a:t>
            </a:r>
          </a:p>
          <a:p>
            <a:r>
              <a:rPr lang="en-GB" dirty="0"/>
              <a:t>(Try solving it analytically if you are not convinced?).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9DCBE-4611-3296-32F0-6F2A520A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"/>
          <a:stretch/>
        </p:blipFill>
        <p:spPr>
          <a:xfrm>
            <a:off x="1212978" y="4427507"/>
            <a:ext cx="9277765" cy="13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74976" cy="4845763"/>
          </a:xfrm>
        </p:spPr>
        <p:txBody>
          <a:bodyPr/>
          <a:lstStyle/>
          <a:p>
            <a:r>
              <a:rPr lang="en-GB" b="1" dirty="0"/>
              <a:t>Instead, it is often preferable to rely on heuristics, such as the gradient descent method, or the Newton method.</a:t>
            </a:r>
          </a:p>
          <a:p>
            <a:r>
              <a:rPr lang="en-GB" dirty="0"/>
              <a:t>Typically, this is what the </a:t>
            </a:r>
            <a:r>
              <a:rPr lang="en-GB" b="1" dirty="0" err="1"/>
              <a:t>LogisticRegression</a:t>
            </a:r>
            <a:r>
              <a:rPr lang="en-GB" b="1" dirty="0"/>
              <a:t>()</a:t>
            </a:r>
            <a:r>
              <a:rPr lang="en-GB" dirty="0"/>
              <a:t> object in </a:t>
            </a:r>
            <a:r>
              <a:rPr lang="en-GB" dirty="0" err="1"/>
              <a:t>sklearn</a:t>
            </a:r>
            <a:r>
              <a:rPr lang="en-GB" dirty="0"/>
              <a:t> uses for training!</a:t>
            </a:r>
          </a:p>
          <a:p>
            <a:r>
              <a:rPr lang="en-GB" dirty="0"/>
              <a:t>(Not covered but feel free to try it out?)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534C-1E5C-2536-7C44-58222FFE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7" y="1764772"/>
            <a:ext cx="6778957" cy="44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3DDF-5C29-0AA5-21F9-C5F60A7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313890"/>
            <a:ext cx="9412013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2398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GB" dirty="0"/>
              <a:t>When attempting to evaluate a classification model, it is often a good idea to first display a confusion matrix for the predicted values of the (test) dataset samples.</a:t>
            </a:r>
          </a:p>
          <a:p>
            <a:r>
              <a:rPr lang="en-GB" dirty="0"/>
              <a:t>We can simply calculate it by using the </a:t>
            </a:r>
            <a:r>
              <a:rPr lang="en-GB" dirty="0" err="1"/>
              <a:t>confusion_matrix</a:t>
            </a:r>
            <a:r>
              <a:rPr lang="en-GB" dirty="0"/>
              <a:t>() function from </a:t>
            </a:r>
            <a:r>
              <a:rPr lang="en-GB" dirty="0" err="1"/>
              <a:t>sklearn</a:t>
            </a:r>
            <a:r>
              <a:rPr lang="en-GB" dirty="0"/>
              <a:t>. The non-diagonal elements have zero values, which is the sign that our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https://scikit-learn.org/stable/modules/generated/sklearn.metrics.confusion_matrix.html</a:t>
            </a:r>
            <a:r>
              <a:rPr lang="en-GB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57909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We can also ask for a classification report for the trained model.</a:t>
            </a:r>
          </a:p>
          <a:p>
            <a:r>
              <a:rPr lang="en-GB" dirty="0"/>
              <a:t>This shows the precision, recall and F1 scores for each class, as well as the overall accuracy of the model.</a:t>
            </a:r>
          </a:p>
          <a:p>
            <a:r>
              <a:rPr lang="en-GB" dirty="0"/>
              <a:t>For each one of these metrics, the best value is 1.0, and our model exhibits it, suggesting again that the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https://scikit-learn.org/stable/modules/generated/sklearn.metrics.classification_report.html#sklearn.metrics.classification_report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48723-AD13-89B7-1419-91F9B6B5E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6B346-F257-1111-943C-75EAE45D13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tasks we have seen earlier are “difficult” to solve, because there is no easy way to explain the logic to a computer.</a:t>
            </a:r>
          </a:p>
          <a:p>
            <a:pPr marL="0" indent="0">
              <a:buNone/>
            </a:pPr>
            <a:r>
              <a:rPr lang="en-GB" dirty="0"/>
              <a:t>Our brain, however, seems very capable to solve these tasks.</a:t>
            </a:r>
          </a:p>
          <a:p>
            <a:pPr marL="0" indent="0">
              <a:buNone/>
            </a:pPr>
            <a:r>
              <a:rPr lang="en-GB" b="1" dirty="0"/>
              <a:t>Million dollar question: </a:t>
            </a:r>
            <a:r>
              <a:rPr lang="en-GB" dirty="0"/>
              <a:t>Could we replace the linear/polynomial/logistic models with a model that </a:t>
            </a:r>
            <a:r>
              <a:rPr lang="en-GB" dirty="0" err="1"/>
              <a:t>mimicks</a:t>
            </a:r>
            <a:r>
              <a:rPr lang="en-GB" dirty="0"/>
              <a:t> the brain?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45FA5B-6C71-D983-90F8-57E791E8F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362" y="4326716"/>
            <a:ext cx="9175275" cy="24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406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88012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Question: In neural networks, we will implement neurons, but are they really close to the ones in the human brain?</a:t>
            </a:r>
          </a:p>
          <a:p>
            <a:r>
              <a:rPr lang="en-GB" dirty="0"/>
              <a:t>Neural networks are inspired by the neural structure and processes of the human brain.</a:t>
            </a:r>
          </a:p>
          <a:p>
            <a:r>
              <a:rPr lang="en-GB" dirty="0"/>
              <a:t>Neural networks are comprised of interconnected nodes, which are called </a:t>
            </a:r>
            <a:r>
              <a:rPr lang="en-GB" b="1" dirty="0"/>
              <a:t>artificial neurons </a:t>
            </a:r>
            <a:r>
              <a:rPr lang="en-GB" dirty="0"/>
              <a:t>or </a:t>
            </a:r>
            <a:r>
              <a:rPr lang="en-GB" b="1" dirty="0" err="1"/>
              <a:t>perceptrons</a:t>
            </a:r>
            <a:r>
              <a:rPr lang="en-GB" dirty="0"/>
              <a:t>.</a:t>
            </a:r>
          </a:p>
          <a:p>
            <a:r>
              <a:rPr lang="en-GB" dirty="0"/>
              <a:t>Neural networks are related to biology in that they are modelled after biological neural systems.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1F6C6EF-3635-93EE-6947-B3992FB0D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D510A18-3A4B-2AAC-009E-B9FCEA9C0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54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9748" cy="5032375"/>
          </a:xfrm>
        </p:spPr>
        <p:txBody>
          <a:bodyPr>
            <a:normAutofit/>
          </a:bodyPr>
          <a:lstStyle/>
          <a:p>
            <a:r>
              <a:rPr lang="en-GB" dirty="0"/>
              <a:t>The neurons in a neural network are similar to the neurons in the brain as they are connected to each other and can send and receive signals.</a:t>
            </a:r>
          </a:p>
          <a:p>
            <a:r>
              <a:rPr lang="en-GB" dirty="0"/>
              <a:t>We would like </a:t>
            </a:r>
            <a:r>
              <a:rPr lang="en-GB" b="1" dirty="0"/>
              <a:t>the training process of a neural network to be analogous to the learning process of a biological neural network</a:t>
            </a:r>
            <a:r>
              <a:rPr lang="en-GB" dirty="0"/>
              <a:t>.</a:t>
            </a:r>
          </a:p>
          <a:p>
            <a:r>
              <a:rPr lang="en-GB" dirty="0"/>
              <a:t>The neurons should be adjusted and adapted in order to learn, just as neurons in the brain are modified in order to learn new information. 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79C4BB9-E4D3-29A9-77AA-04412F9D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BEAAAE3-E424-584D-E01E-31F3970266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26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457335" cy="5032375"/>
          </a:xfrm>
        </p:spPr>
        <p:txBody>
          <a:bodyPr>
            <a:normAutofit/>
          </a:bodyPr>
          <a:lstStyle/>
          <a:p>
            <a:r>
              <a:rPr lang="en-GB" b="1" dirty="0"/>
              <a:t>Research has also shown that artificial neural networks could indeed be used to solve some of the problems that biological neural networks can solve.</a:t>
            </a:r>
          </a:p>
          <a:p>
            <a:r>
              <a:rPr lang="en-GB" dirty="0"/>
              <a:t>For example, neural networks can be used to identify objects in images, just as biological neural networks can.</a:t>
            </a:r>
          </a:p>
          <a:p>
            <a:endParaRPr lang="en-GB" dirty="0"/>
          </a:p>
          <a:p>
            <a:r>
              <a:rPr lang="en-GB" dirty="0"/>
              <a:t>This is actually an ongoing argument: see </a:t>
            </a:r>
            <a:r>
              <a:rPr lang="en-US" dirty="0"/>
              <a:t>[Quanta2021] and [MITNews2022].</a:t>
            </a:r>
            <a:endParaRPr lang="en-SG" dirty="0"/>
          </a:p>
          <a:p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25391-7442-1C3D-FAD0-3B793A66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A7079A6-2221-2AC5-77FB-4D27A8B3C9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743798" y="111967"/>
            <a:ext cx="3984780" cy="392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2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we will try to come up with a model capable of predicting the price of an apartment based on some of its features. </a:t>
                </a:r>
              </a:p>
              <a:p>
                <a:pPr marL="0" indent="0">
                  <a:buNone/>
                </a:pPr>
                <a:r>
                  <a:rPr lang="en-GB" dirty="0"/>
                  <a:t>The inputs will this time consist of two parameters: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surface</a:t>
                </a:r>
                <a:r>
                  <a:rPr lang="en-GB" dirty="0"/>
                  <a:t> of the apartment, in sqm, just like before,</a:t>
                </a:r>
              </a:p>
              <a:p>
                <a:r>
                  <a:rPr lang="en-GB" dirty="0"/>
                  <a:t>and the </a:t>
                </a:r>
                <a:r>
                  <a:rPr lang="en-GB" b="1" dirty="0"/>
                  <a:t>distance</a:t>
                </a:r>
                <a:r>
                  <a:rPr lang="en-GB" dirty="0"/>
                  <a:t> between the apartment and the closest MRT station in meters.</a:t>
                </a:r>
              </a:p>
              <a:p>
                <a:pPr marL="0" indent="0">
                  <a:buNone/>
                </a:pPr>
                <a:r>
                  <a:rPr lang="en-GB" dirty="0"/>
                  <a:t>We will generate a mock dataset by: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surfaces</a:t>
                </a:r>
                <a:r>
                  <a:rPr lang="en-GB" dirty="0"/>
                  <a:t> between 40 sqm and 200 sqm,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distances</a:t>
                </a:r>
                <a:r>
                  <a:rPr lang="en-GB" dirty="0"/>
                  <a:t> between 50 and 1000m,</a:t>
                </a:r>
              </a:p>
              <a:p>
                <a:r>
                  <a:rPr lang="en-GB" dirty="0"/>
                  <a:t>generate prices by assuming that the average price is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Finally, we will randomly apply a -/+ 10% variation on the average price to create some variance, and call that the output for a given sample.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300" r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30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0C03-F7BD-49E2-BB80-89E3543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9" y="1756854"/>
            <a:ext cx="11752662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17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9229FC-D397-9D8C-4B8E-7284C932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26" y="0"/>
            <a:ext cx="636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89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4CAA90-AC59-0D8D-3497-ACB3CFEC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8" y="0"/>
            <a:ext cx="104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1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51795-C01A-E1C7-17B8-EBAC406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885470"/>
            <a:ext cx="1134585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2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74F8-F1BE-D6E5-016B-AE54399D1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Neuron</a:t>
            </a:r>
            <a:r>
              <a:rPr lang="en-GB" b="1" dirty="0"/>
              <a:t> in Neural Networks):</a:t>
            </a:r>
          </a:p>
          <a:p>
            <a:pPr marL="0" indent="0">
              <a:buNone/>
            </a:pPr>
            <a:r>
              <a:rPr lang="en-GB" dirty="0"/>
              <a:t>Each artificial neuron in a neural network might for instance be represented as a linear regression (or later on, a logistic regression) model, which receives input, applies a transformation on that input, and produces an output.</a:t>
            </a:r>
          </a:p>
          <a:p>
            <a:pPr marL="0" indent="0">
              <a:buNone/>
            </a:pPr>
            <a:r>
              <a:rPr lang="en-GB" dirty="0"/>
              <a:t>And similar to the way that biological neurons are connected and communicate with each other, artificial neurons are connected to each other through a network of edges, which can be thought of as pathways for information to flow through the network.</a:t>
            </a:r>
          </a:p>
          <a:p>
            <a:pPr marL="0" indent="0">
              <a:buNone/>
            </a:pPr>
            <a:r>
              <a:rPr lang="en-GB" dirty="0"/>
              <a:t>Later on, we will see more advanced ways to represent neurons than linear or logistic regression.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4809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AB337A-AF5F-1766-44E8-AEF18292E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900864" y="1807175"/>
            <a:ext cx="3984780" cy="392148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689B1AC-FB19-CA13-8FCF-A38A964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0" y="2217739"/>
            <a:ext cx="6976033" cy="3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38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95FE-84E8-94C7-4598-E1272BD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07B46-BDBF-EA2C-6EA2-2B1DD37B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436221"/>
            <a:ext cx="8113904" cy="52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0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3926C-6B91-0C8F-E5E2-B1ABBCC4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7" y="214086"/>
            <a:ext cx="9916566" cy="62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23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A7B-B6D2-6F67-1336-912BCD96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minimal Neural Network 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defining a minimal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order to define a minimal neural network, we need two things:</a:t>
                </a:r>
              </a:p>
              <a:p>
                <a:r>
                  <a:rPr lang="en-GB" dirty="0"/>
                  <a:t>First, an </a:t>
                </a:r>
                <a:r>
                  <a:rPr lang="en-GB" b="1" dirty="0"/>
                  <a:t>__</a:t>
                </a:r>
                <a:r>
                  <a:rPr lang="en-GB" b="1" dirty="0" err="1"/>
                  <a:t>init</a:t>
                </a:r>
                <a:r>
                  <a:rPr lang="en-GB" b="1" dirty="0"/>
                  <a:t>__ method, </a:t>
                </a:r>
                <a:r>
                  <a:rPr lang="en-GB" dirty="0"/>
                  <a:t>listing the </a:t>
                </a:r>
                <a:r>
                  <a:rPr lang="en-GB" b="1" dirty="0"/>
                  <a:t>trainable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for the model. In our case that is a </a:t>
                </a:r>
                <a:r>
                  <a:rPr lang="en-GB" b="1" dirty="0"/>
                  <a:t>weight</a:t>
                </a:r>
                <a:r>
                  <a:rPr lang="en-GB" dirty="0"/>
                  <a:t> </a:t>
                </a:r>
                <a:r>
                  <a:rPr lang="en-GB" b="1" dirty="0"/>
                  <a:t>vector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2 elements and a single scalar </a:t>
                </a:r>
                <a:r>
                  <a:rPr lang="en-GB" b="1" dirty="0"/>
                  <a:t>bias</a:t>
                </a:r>
                <a:r>
                  <a:rPr lang="en-GB" dirty="0"/>
                  <a:t>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Second, a </a:t>
                </a:r>
                <a:r>
                  <a:rPr lang="en-GB" b="1" dirty="0"/>
                  <a:t>forward</a:t>
                </a:r>
                <a:r>
                  <a:rPr lang="en-GB" dirty="0"/>
                  <a:t> </a:t>
                </a:r>
                <a:r>
                  <a:rPr lang="en-GB" b="1" dirty="0"/>
                  <a:t>method</a:t>
                </a:r>
                <a:r>
                  <a:rPr lang="en-GB" dirty="0"/>
                  <a:t>, which will be used to formulate predictions for any set of given inputs. The </a:t>
                </a:r>
                <a:r>
                  <a:rPr lang="en-GB" b="1" dirty="0"/>
                  <a:t>prediction</a:t>
                </a:r>
                <a:r>
                  <a:rPr lang="en-GB" dirty="0"/>
                  <a:t> </a:t>
                </a:r>
                <a:r>
                  <a:rPr lang="en-GB" b="1" dirty="0"/>
                  <a:t>formula</a:t>
                </a:r>
                <a:r>
                  <a:rPr lang="en-GB" dirty="0"/>
                  <a:t> is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(For now, this is equivalent to Linear Regression!)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942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A64E1-9657-6395-FB7C-E89FCA86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13" y="9331"/>
            <a:ext cx="9066623" cy="68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8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CDDC-F493-891C-2E09-5E83E32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6F20-0ADA-E25F-255A-06B42190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takes care of the </a:t>
            </a:r>
            <a:r>
              <a:rPr lang="en-GB" b="1" dirty="0"/>
              <a:t>first</a:t>
            </a:r>
            <a:r>
              <a:rPr lang="en-GB" dirty="0"/>
              <a:t> </a:t>
            </a:r>
            <a:r>
              <a:rPr lang="en-GB" b="1" dirty="0"/>
              <a:t>three</a:t>
            </a:r>
            <a:r>
              <a:rPr lang="en-GB" dirty="0"/>
              <a:t> </a:t>
            </a:r>
            <a:r>
              <a:rPr lang="en-GB" b="1" dirty="0"/>
              <a:t>elements</a:t>
            </a:r>
            <a:r>
              <a:rPr lang="en-GB" dirty="0"/>
              <a:t> of a machine learning model (task, dataset, model). The </a:t>
            </a:r>
            <a:r>
              <a:rPr lang="en-GB" b="1" dirty="0"/>
              <a:t>fourth</a:t>
            </a:r>
            <a:r>
              <a:rPr lang="en-GB" dirty="0"/>
              <a:t> element we need is a </a:t>
            </a: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.</a:t>
            </a:r>
          </a:p>
          <a:p>
            <a:r>
              <a:rPr lang="en-GB" dirty="0"/>
              <a:t>As this is a regression task, we can reuse the </a:t>
            </a:r>
            <a:r>
              <a:rPr lang="en-GB" b="1" dirty="0"/>
              <a:t>MSE</a:t>
            </a:r>
            <a:r>
              <a:rPr lang="en-GB" dirty="0"/>
              <a:t> </a:t>
            </a:r>
            <a:r>
              <a:rPr lang="en-GB" b="1" dirty="0"/>
              <a:t>loss</a:t>
            </a:r>
            <a:r>
              <a:rPr lang="en-GB" dirty="0"/>
              <a:t> and add this loss function as a method to our class.</a:t>
            </a:r>
          </a:p>
          <a:p>
            <a:r>
              <a:rPr lang="en-GB" dirty="0"/>
              <a:t>We will also reuse the </a:t>
            </a:r>
            <a:r>
              <a:rPr lang="en-GB" b="1" dirty="0"/>
              <a:t>forward()</a:t>
            </a:r>
            <a:r>
              <a:rPr lang="en-GB" dirty="0"/>
              <a:t> method we just coded to make predictions and then compared said predictions with the expected outputs from our dataset.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91783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332CD-4029-25C5-BAAD-7B2AC3A2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33" y="1700845"/>
            <a:ext cx="8662133" cy="51571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E37038-764C-E08B-C9DF-A2C602A7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2605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302F-B7B2-26CD-EB4B-FB867D53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8799"/>
                <a:ext cx="4559710" cy="5029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Technically, our Neural Network could operate with any number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SG" dirty="0"/>
                  <a:t> and any number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:r>
                  <a:rPr lang="en-SG" dirty="0"/>
                  <a:t>We would simply need to adjust the sizes of the parameters, making: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matrix,</a:t>
                </a:r>
              </a:p>
              <a:p>
                <a:r>
                  <a:rPr lang="en-SG" dirty="0"/>
                  <a:t>B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vector.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8799"/>
                <a:ext cx="4559710" cy="5029201"/>
              </a:xfrm>
              <a:blipFill>
                <a:blip r:embed="rId2"/>
                <a:stretch>
                  <a:fillRect l="-2811" t="-1939" r="-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53390E9-E91B-C89D-EFE9-8491721407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r="36731" b="7122"/>
          <a:stretch/>
        </p:blipFill>
        <p:spPr>
          <a:xfrm>
            <a:off x="5641886" y="1573456"/>
            <a:ext cx="6010853" cy="467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6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55738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Shallow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Following the logic of our </a:t>
                </a:r>
                <a:r>
                  <a:rPr lang="en-GB" dirty="0" err="1"/>
                  <a:t>SimpleNeuralNet</a:t>
                </a:r>
                <a:r>
                  <a:rPr lang="en-GB" dirty="0"/>
                  <a:t>, we could implement a Shallow Neural Network. </a:t>
                </a:r>
                <a:r>
                  <a:rPr lang="en-GB" b="1" dirty="0"/>
                  <a:t>It will include two processing layers instead of just one, both implementing a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𝑾𝑿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operation of some sort.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557387" cy="5032375"/>
              </a:xfrm>
              <a:blipFill>
                <a:blip r:embed="rId2"/>
                <a:stretch>
                  <a:fillRect l="-1155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754E2C2A-45A4-05BA-B1E1-267D4347C6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7950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EB85C1-C8E9-0CE6-643E-CD27E910A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134361" y="500185"/>
            <a:ext cx="11923278" cy="59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305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Machine Learning. It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Note: </a:t>
                </a:r>
                <a:r>
                  <a:rPr lang="en-GB" dirty="0"/>
                  <a:t>Sometimes, the notation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is used instead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75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first layer, will produce receive inputs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produce outputs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2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C3557AA-FFA4-0280-9954-ECB186C0E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488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second layer, also called </a:t>
                </a:r>
                <a:r>
                  <a:rPr lang="en-GB" b="1" dirty="0"/>
                  <a:t>hidden</a:t>
                </a:r>
                <a:r>
                  <a:rPr lang="en-GB" dirty="0"/>
                  <a:t> </a:t>
                </a:r>
                <a:r>
                  <a:rPr lang="en-GB" b="1" dirty="0"/>
                  <a:t>layer</a:t>
                </a:r>
                <a:r>
                  <a:rPr lang="en-GB" dirty="0"/>
                  <a:t>, will produce receive inputs from the previous layer with dimensionality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will produce outputs matching the dimensionality of the outputs in our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be 2D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,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1D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98ABB3-82E2-C1B6-DC02-4BF1E8482E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3223335" y="3970373"/>
            <a:ext cx="5745329" cy="288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45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7BEB85C1-C8E9-0CE6-643E-CD27E910AA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4" b="5324"/>
          <a:stretch/>
        </p:blipFill>
        <p:spPr>
          <a:xfrm>
            <a:off x="134361" y="500185"/>
            <a:ext cx="11923278" cy="599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Small changes:</a:t>
                </a:r>
              </a:p>
              <a:p>
                <a:r>
                  <a:rPr lang="en-GB" dirty="0"/>
                  <a:t>Weights and biases are now </a:t>
                </a:r>
                <a:r>
                  <a:rPr lang="en-GB" b="1" dirty="0"/>
                  <a:t>randomly</a:t>
                </a:r>
                <a:r>
                  <a:rPr lang="en-GB" dirty="0"/>
                  <a:t> </a:t>
                </a:r>
                <a:r>
                  <a:rPr lang="en-GB" b="1" dirty="0"/>
                  <a:t>generated</a:t>
                </a:r>
                <a:r>
                  <a:rPr lang="en-GB" dirty="0"/>
                  <a:t>, instead of being passed to the </a:t>
                </a:r>
                <a:r>
                  <a:rPr lang="en-GB" dirty="0" err="1"/>
                  <a:t>init</a:t>
                </a:r>
                <a:r>
                  <a:rPr lang="en-GB" dirty="0"/>
                  <a:t> method.</a:t>
                </a:r>
              </a:p>
              <a:p>
                <a:r>
                  <a:rPr lang="en-GB" dirty="0"/>
                  <a:t>We pass the </a:t>
                </a:r>
                <a:r>
                  <a:rPr lang="en-GB" b="1" dirty="0"/>
                  <a:t>expected</a:t>
                </a:r>
                <a:r>
                  <a:rPr lang="en-GB" dirty="0"/>
                  <a:t> </a:t>
                </a:r>
                <a:r>
                  <a:rPr lang="en-GB" b="1" dirty="0"/>
                  <a:t>sizes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instead.</a:t>
                </a:r>
              </a:p>
              <a:p>
                <a:r>
                  <a:rPr lang="en-SG" b="1" dirty="0"/>
                  <a:t>Initializing</a:t>
                </a:r>
                <a:r>
                  <a:rPr lang="en-SG" dirty="0"/>
                  <a:t> </a:t>
                </a:r>
                <a:r>
                  <a:rPr lang="en-SG" b="1" dirty="0"/>
                  <a:t>as normal random with zero mean and variance 1.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  <a:blipFill>
                <a:blip r:embed="rId3"/>
                <a:stretch>
                  <a:fillRect l="-3153" t="-1973" r="-21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515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sz="2400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483510"/>
            <a:ext cx="332154" cy="8496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 flipV="1">
            <a:off x="4079631" y="3751385"/>
            <a:ext cx="2962031" cy="105074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3842-7F62-CF52-EA5A-6F60E0A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training procedure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6B828-D9CD-5DA9-3D1E-6F24E022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the moment, we have coded a model that can initialize trainable parameters randomly, formulate predictions and evaluate its own performance.</a:t>
            </a:r>
          </a:p>
          <a:p>
            <a:r>
              <a:rPr lang="en-GB" dirty="0"/>
              <a:t>It is great, but we have no way to compute the weights manually.</a:t>
            </a:r>
          </a:p>
          <a:p>
            <a:r>
              <a:rPr lang="en-GB" dirty="0"/>
              <a:t>We can only try a few different initialization and pray the RNG gods to give us trainable parameters with a good loss.</a:t>
            </a:r>
          </a:p>
          <a:p>
            <a:r>
              <a:rPr lang="en-GB" b="1" dirty="0"/>
              <a:t>We need a training</a:t>
            </a:r>
            <a:br>
              <a:rPr lang="en-GB" b="1" dirty="0"/>
            </a:br>
            <a:r>
              <a:rPr lang="en-GB" b="1" dirty="0"/>
              <a:t>procedure!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78C1D-9A19-BD60-AD2B-0ACC41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85" y="4548090"/>
            <a:ext cx="6133804" cy="23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76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10190-FF3B-624E-DD3E-30221ED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13" y="1420427"/>
            <a:ext cx="4234487" cy="53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Backpropagation will tell our model </a:t>
                </a:r>
                <a:r>
                  <a:rPr lang="en-GB" b="1" dirty="0"/>
                  <a:t>how</a:t>
                </a:r>
                <a:r>
                  <a:rPr lang="en-GB" dirty="0"/>
                  <a:t> </a:t>
                </a:r>
                <a:r>
                  <a:rPr lang="en-GB" b="1" dirty="0"/>
                  <a:t>to</a:t>
                </a:r>
                <a:r>
                  <a:rPr lang="en-GB" dirty="0"/>
                  <a:t> </a:t>
                </a:r>
                <a:r>
                  <a:rPr lang="en-GB" b="1" dirty="0"/>
                  <a:t>adjust</a:t>
                </a:r>
                <a:r>
                  <a:rPr lang="en-GB" dirty="0"/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matrices to improve its loss and prediction capabilities.</a:t>
                </a:r>
              </a:p>
              <a:p>
                <a:pPr marL="0" indent="0">
                  <a:buNone/>
                </a:pPr>
                <a:r>
                  <a:rPr lang="en-GB" dirty="0"/>
                  <a:t>It will be implemented in the </a:t>
                </a:r>
                <a:r>
                  <a:rPr lang="en-GB" b="1" dirty="0"/>
                  <a:t>backward()</a:t>
                </a:r>
                <a:r>
                  <a:rPr lang="en-GB" dirty="0"/>
                  <a:t> method of our model.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41" r="-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190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While our Neural Network seems to be complicated in its architecture, at the end of the day, training it consists of solving a </a:t>
                </a:r>
                <a:r>
                  <a:rPr lang="en-GB" dirty="0"/>
                  <a:t>bigger</a:t>
                </a:r>
                <a:r>
                  <a:rPr lang="en-GB" b="0" dirty="0"/>
                  <a:t> </a:t>
                </a:r>
                <a:r>
                  <a:rPr lang="en-GB" b="1" dirty="0"/>
                  <a:t>optimization</a:t>
                </a:r>
                <a:r>
                  <a:rPr lang="en-GB" b="0" dirty="0"/>
                  <a:t> </a:t>
                </a:r>
                <a:r>
                  <a:rPr lang="en-GB" b="1" dirty="0"/>
                  <a:t>problem</a:t>
                </a:r>
                <a:r>
                  <a:rPr lang="en-GB" b="0" dirty="0"/>
                  <a:t>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being the number of samples in the dataset. We will use </a:t>
                </a:r>
                <a:r>
                  <a:rPr lang="en-GB" b="1" dirty="0"/>
                  <a:t>gradient</a:t>
                </a:r>
                <a:r>
                  <a:rPr lang="en-GB" dirty="0"/>
                  <a:t> </a:t>
                </a:r>
                <a:r>
                  <a:rPr lang="en-GB" b="1" dirty="0"/>
                  <a:t>descent</a:t>
                </a:r>
                <a:r>
                  <a:rPr lang="en-GB" dirty="0"/>
                  <a:t>, like we did for the Linear Regression, except that this time we have 4 parameters and a loss function that is a bit more complex.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2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093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continue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Before we continue, a quick note about square matrices.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notation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is somewhat abusive when A is a matrix, the correct way would be to write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But in the formula above, that would lead to a very large formula (too large for slides!)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 r="-5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021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</a:t>
                </a:r>
                <a:r>
                  <a:rPr lang="en-GB" dirty="0" err="1"/>
                  <a:t>Machne</a:t>
                </a:r>
                <a:r>
                  <a:rPr lang="en-GB" dirty="0"/>
                  <a:t> Learning. It is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C4F682-033E-B20F-FF45-E910D6FD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0" y="0"/>
            <a:ext cx="10351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Let us denote </a:t>
                </a:r>
                <a:r>
                  <a:rPr lang="en-GB" dirty="0"/>
                  <a:t>the error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can simply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11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577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just computed the formula for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which was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Similarly, we can define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as: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1707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Similarly,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 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0161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AEAB6F-9509-B275-EBFE-87BAAB43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Strongly encouraging to try and do the math again on your own!</a:t>
            </a:r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9F1D0-FF7B-BBB6-460B-7825B57FE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That’s the best way to learn and you can always refer to these slides for answers!</a:t>
            </a:r>
          </a:p>
          <a:p>
            <a:r>
              <a:rPr lang="en-GB" dirty="0"/>
              <a:t>(Remember, you have no homework this week, so let </a:t>
            </a:r>
            <a:r>
              <a:rPr lang="en-GB"/>
              <a:t>us call </a:t>
            </a:r>
            <a:r>
              <a:rPr lang="en-GB" dirty="0"/>
              <a:t>that </a:t>
            </a:r>
            <a:r>
              <a:rPr lang="en-GB"/>
              <a:t>your homework!)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580277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3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b="0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2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73953-A2CE-A62E-D071-2A65983D9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723" y="1825625"/>
            <a:ext cx="5689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Effect of the backpropagation</a:t>
            </a:r>
          </a:p>
          <a:p>
            <a:r>
              <a:rPr lang="en-GB" dirty="0"/>
              <a:t>Every time we call the backward() method, our model will update its parameters.</a:t>
            </a:r>
          </a:p>
          <a:p>
            <a:r>
              <a:rPr lang="en-GB" dirty="0"/>
              <a:t>Eventually it will become better and better at the task in question.</a:t>
            </a:r>
          </a:p>
          <a:p>
            <a:r>
              <a:rPr lang="en-GB" dirty="0"/>
              <a:t>This can be seen by looking at the loss values decreasing after each iteration of the backward() method.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4E21-5814-E30A-0474-771DE2E6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40" y="1195635"/>
            <a:ext cx="535379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911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228074"/>
              </p:ext>
            </p:extLst>
          </p:nvPr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240282" y="1574398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16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88A7AC-899E-B788-34CD-EBC34917E865}"/>
              </a:ext>
            </a:extLst>
          </p:cNvPr>
          <p:cNvSpPr txBox="1">
            <a:spLocks/>
          </p:cNvSpPr>
          <p:nvPr/>
        </p:nvSpPr>
        <p:spPr>
          <a:xfrm flipH="1">
            <a:off x="4807973" y="2969340"/>
            <a:ext cx="7245317" cy="3048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Successful training as losses are decreasing over iterations?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435199" y="2747847"/>
            <a:ext cx="5660802" cy="41101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97B373-35AF-E358-C817-5CD737AE27B9}"/>
              </a:ext>
            </a:extLst>
          </p:cNvPr>
          <p:cNvSpPr txBox="1">
            <a:spLocks/>
          </p:cNvSpPr>
          <p:nvPr/>
        </p:nvSpPr>
        <p:spPr>
          <a:xfrm flipH="1">
            <a:off x="6744928" y="3128160"/>
            <a:ext cx="5011871" cy="30488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Loss has decreased and converged. </a:t>
            </a:r>
            <a:r>
              <a:rPr lang="en-GB"/>
              <a:t>Confirmed training?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4" y="365125"/>
            <a:ext cx="3862874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/>
              <a:t>(Week 1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Reminders of Machine Learning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Using a normal equation to train a linear regression</a:t>
            </a:r>
          </a:p>
          <a:p>
            <a:r>
              <a:rPr lang="en-US" dirty="0"/>
              <a:t>Gradient descent as a training procedure for linear regression</a:t>
            </a:r>
          </a:p>
          <a:p>
            <a:r>
              <a:rPr lang="en-US" dirty="0"/>
              <a:t>Polynomial Regression</a:t>
            </a:r>
          </a:p>
          <a:p>
            <a:r>
              <a:rPr lang="en-US" dirty="0"/>
              <a:t>Regularization in Ridge/Lasso Regression</a:t>
            </a:r>
          </a:p>
          <a:p>
            <a:r>
              <a:rPr lang="en-US" dirty="0"/>
              <a:t>Train-test split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Overfitting and underfitting</a:t>
            </a:r>
          </a:p>
          <a:p>
            <a:r>
              <a:rPr lang="en-GB" dirty="0"/>
              <a:t>Generalization</a:t>
            </a:r>
          </a:p>
          <a:p>
            <a:r>
              <a:rPr lang="en-GB" dirty="0"/>
              <a:t>Sigmoid and Logistic functions</a:t>
            </a:r>
          </a:p>
          <a:p>
            <a:r>
              <a:rPr lang="en-GB" dirty="0"/>
              <a:t>From linear regression to logistic regression</a:t>
            </a:r>
          </a:p>
          <a:p>
            <a:r>
              <a:rPr lang="en-GB" dirty="0"/>
              <a:t>Using logistic regression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Implementing a shallow neural network in </a:t>
            </a:r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Forward propagation method, to formulate predictions</a:t>
            </a:r>
          </a:p>
          <a:p>
            <a:r>
              <a:rPr lang="en-GB" dirty="0"/>
              <a:t>The backpropagation mechanism, as the gradient descent on Neural Network</a:t>
            </a:r>
          </a:p>
          <a:p>
            <a:r>
              <a:rPr lang="en-GB" dirty="0"/>
              <a:t>Backward method for training and trainer functions to iterate backward iterations</a:t>
            </a:r>
          </a:p>
          <a:p>
            <a:r>
              <a:rPr lang="en-GB" dirty="0"/>
              <a:t>Performance/training curves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Initializations to break symmetries</a:t>
            </a:r>
          </a:p>
          <a:p>
            <a:r>
              <a:rPr lang="en-GB" dirty="0"/>
              <a:t>Exploding and vanishing gradients</a:t>
            </a:r>
          </a:p>
          <a:p>
            <a:r>
              <a:rPr lang="en-GB" dirty="0"/>
              <a:t>Activation functions and non-linearities in Neural Networks</a:t>
            </a:r>
          </a:p>
          <a:p>
            <a:r>
              <a:rPr lang="en-GB" dirty="0"/>
              <a:t>Advanced optimizers</a:t>
            </a:r>
          </a:p>
          <a:p>
            <a:r>
              <a:rPr lang="en-GB" dirty="0"/>
              <a:t>Validation sets, early stopping, saver and loader functions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[Géron2019] A. </a:t>
            </a:r>
            <a:r>
              <a:rPr lang="en-GB" dirty="0" err="1"/>
              <a:t>Géron</a:t>
            </a:r>
            <a:r>
              <a:rPr lang="en-GB" dirty="0"/>
              <a:t> , “How Neural Networks Work”, 2019.</a:t>
            </a:r>
          </a:p>
          <a:p>
            <a:r>
              <a:rPr lang="en-GB" dirty="0"/>
              <a:t>[Yamins2016] </a:t>
            </a:r>
            <a:r>
              <a:rPr lang="en-GB" dirty="0" err="1"/>
              <a:t>Yamins</a:t>
            </a:r>
            <a:r>
              <a:rPr lang="en-GB" dirty="0"/>
              <a:t> et al., “Deep neural networks are robust computational models of the human visual system”, 2016.</a:t>
            </a:r>
          </a:p>
          <a:p>
            <a:r>
              <a:rPr lang="en-GB" dirty="0"/>
              <a:t>[Kriegeskorte2013] </a:t>
            </a:r>
            <a:r>
              <a:rPr lang="en-GB" dirty="0" err="1"/>
              <a:t>Kriegeskorte</a:t>
            </a:r>
            <a:r>
              <a:rPr lang="en-GB" dirty="0"/>
              <a:t> and </a:t>
            </a:r>
            <a:r>
              <a:rPr lang="en-GB" dirty="0" err="1"/>
              <a:t>Kievit</a:t>
            </a:r>
            <a:r>
              <a:rPr lang="en-GB" dirty="0"/>
              <a:t>, “Neural Network Models of the Human Brain”, 2013.</a:t>
            </a:r>
          </a:p>
          <a:p>
            <a:r>
              <a:rPr lang="en-GB" dirty="0"/>
              <a:t>[Rumelhart1986] D.E.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,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Williams, “Learning representations by back-propagating errors</a:t>
            </a:r>
            <a:r>
              <a:rPr lang="en-GB"/>
              <a:t>“, 1986.</a:t>
            </a:r>
            <a:br>
              <a:rPr lang="en-GB" dirty="0"/>
            </a:br>
            <a:r>
              <a:rPr lang="en-GB" dirty="0">
                <a:hlinkClick r:id="rId2"/>
              </a:rPr>
              <a:t>https://www.nature.com/articles/323533a0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Keep track of important names and follow their social media (Follow them on Scholar, Twitter, or whatever works for you!)</a:t>
            </a:r>
          </a:p>
          <a:p>
            <a:r>
              <a:rPr lang="en-GB" b="1" dirty="0"/>
              <a:t>Geoffrey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Toronto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 Formerly, Google.</a:t>
            </a:r>
            <a:br>
              <a:rPr lang="en-GB" dirty="0"/>
            </a:br>
            <a:r>
              <a:rPr lang="en-GB" dirty="0">
                <a:hlinkClick r:id="rId2"/>
              </a:rPr>
              <a:t>https://www.cs.toronto.edu/~hinton/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https://scholar.google.co.uk/citations?user=JicYPdAAAAAJ&amp;hl=en</a:t>
            </a:r>
            <a:endParaRPr lang="en-GB" dirty="0"/>
          </a:p>
          <a:p>
            <a:r>
              <a:rPr lang="en-GB" b="1" dirty="0"/>
              <a:t>David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b="1" dirty="0"/>
              <a:t>: Former</a:t>
            </a:r>
            <a:r>
              <a:rPr lang="en-GB" dirty="0"/>
              <a:t>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California</a:t>
            </a:r>
            <a:r>
              <a:rPr lang="en-GB" dirty="0"/>
              <a:t>, credited for inventing </a:t>
            </a:r>
            <a:r>
              <a:rPr lang="en-GB" b="1" dirty="0"/>
              <a:t>backpropagation along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. Passed away in 2011.</a:t>
            </a:r>
            <a:br>
              <a:rPr lang="en-GB" dirty="0"/>
            </a:br>
            <a:r>
              <a:rPr lang="en-GB" dirty="0">
                <a:hlinkClick r:id="rId4"/>
              </a:rPr>
              <a:t>https://www.nytimes.com/2011/03/19/health/19rumelhart.html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[Quanta2021] “</a:t>
            </a:r>
            <a:r>
              <a:rPr lang="en-GB" dirty="0"/>
              <a:t>Artificial Neural Nets Finally Yield Clues to How Brains Learn</a:t>
            </a:r>
            <a:r>
              <a:rPr lang="en-US" dirty="0"/>
              <a:t>“, 2021.</a:t>
            </a:r>
            <a:br>
              <a:rPr lang="en-US" dirty="0"/>
            </a:br>
            <a:r>
              <a:rPr lang="en-US" dirty="0">
                <a:hlinkClick r:id="rId2"/>
              </a:rPr>
              <a:t>https://www.quantamagazine.org/artificial-neural-nets-finally-yield-clues-to-how-brains-learn-20210218/</a:t>
            </a:r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r>
              <a:rPr lang="en-US" dirty="0"/>
              <a:t>[Medium2020] “</a:t>
            </a:r>
            <a:r>
              <a:rPr lang="en-GB" dirty="0"/>
              <a:t>Who Invented Backpropagation? Hinton Says He Didn’t, but His Work Made It Popular</a:t>
            </a:r>
            <a:r>
              <a:rPr lang="en-US" dirty="0"/>
              <a:t>“, 2020.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https://medium.com/syncedreview/who-invented-backpropagation-hinton-says-he-didnt-but-his-work-made-it-popular-e0854504d6d1/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4AEC-3EA6-219D-81A7-B9BD2E7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71" y="4696097"/>
            <a:ext cx="4842662" cy="216190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C4DE6B-4A9F-D64A-C223-8B019D32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4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56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D36D8E9-EC44-BBB5-12EC-8C34D43F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3223</TotalTime>
  <Words>4568</Words>
  <Application>Microsoft Office PowerPoint</Application>
  <PresentationFormat>Widescreen</PresentationFormat>
  <Paragraphs>421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3" baseType="lpstr">
      <vt:lpstr>Arial</vt:lpstr>
      <vt:lpstr>Calibri</vt:lpstr>
      <vt:lpstr>Calibri Light</vt:lpstr>
      <vt:lpstr>Cambria Math</vt:lpstr>
      <vt:lpstr>Office Theme</vt:lpstr>
      <vt:lpstr>50.039 Theory and Practice of Deep Learning W1-S3 Introduction and Machine Learning Reminders</vt:lpstr>
      <vt:lpstr>About this week (Week 1)</vt:lpstr>
      <vt:lpstr>About this week (Week 1)</vt:lpstr>
      <vt:lpstr>About this week (Week 1)</vt:lpstr>
      <vt:lpstr>Introducing the sigmoid function</vt:lpstr>
      <vt:lpstr>Introducing the sigmoid function</vt:lpstr>
      <vt:lpstr>Introducing two logistic functions</vt:lpstr>
      <vt:lpstr>To recap</vt:lpstr>
      <vt:lpstr>Introducing two logistic functions</vt:lpstr>
      <vt:lpstr>Introducing two logistic functions</vt:lpstr>
      <vt:lpstr>Introducing two logistic functions</vt:lpstr>
      <vt:lpstr>Introducing two logistic functions</vt:lpstr>
      <vt:lpstr>New mock dataset generation</vt:lpstr>
      <vt:lpstr>PowerPoint Presentation</vt:lpstr>
      <vt:lpstr>PowerPoint Presentation</vt:lpstr>
      <vt:lpstr>A quick word about expert systems</vt:lpstr>
      <vt:lpstr>A quick word about expert systems</vt:lpstr>
      <vt:lpstr>From Linear Regression to Logistic Regression</vt:lpstr>
      <vt:lpstr>From Linear Regression to Logistic Regression</vt:lpstr>
      <vt:lpstr>From Linear Regression to Logistic Regression</vt:lpstr>
      <vt:lpstr>PowerPoint Presentation</vt:lpstr>
      <vt:lpstr>Training a logistic regressor</vt:lpstr>
      <vt:lpstr>The log-likelihood function and loss</vt:lpstr>
      <vt:lpstr>The log-likelihood function and loss</vt:lpstr>
      <vt:lpstr>Implementing the log-likelihood loss</vt:lpstr>
      <vt:lpstr>Training a logistic regressor</vt:lpstr>
      <vt:lpstr>PowerPoint Presentation</vt:lpstr>
      <vt:lpstr>Evaluating the logistic regression model</vt:lpstr>
      <vt:lpstr>Evaluating the logistic regression model</vt:lpstr>
      <vt:lpstr>A bit of biology</vt:lpstr>
      <vt:lpstr>A bit of biology</vt:lpstr>
      <vt:lpstr>A bit of biology</vt:lpstr>
      <vt:lpstr>A bit of biology</vt:lpstr>
      <vt:lpstr>Starting with a mock dataset, again</vt:lpstr>
      <vt:lpstr>Starting with a mock dataset, again</vt:lpstr>
      <vt:lpstr>PowerPoint Presentation</vt:lpstr>
      <vt:lpstr>PowerPoint Presentation</vt:lpstr>
      <vt:lpstr>PowerPoint Presentation</vt:lpstr>
      <vt:lpstr>Coding a Neuron and a Neural Network</vt:lpstr>
      <vt:lpstr>Coding a Neuron and a Neural Network</vt:lpstr>
      <vt:lpstr>Coding a Neuron and a Neural Network</vt:lpstr>
      <vt:lpstr>PowerPoint Presentation</vt:lpstr>
      <vt:lpstr>Defining a minimal Neural Network </vt:lpstr>
      <vt:lpstr>PowerPoint Presentation</vt:lpstr>
      <vt:lpstr>Adding a loss</vt:lpstr>
      <vt:lpstr>Adding a loss</vt:lpstr>
      <vt:lpstr>Scaling up with more parameters</vt:lpstr>
      <vt:lpstr>Scaling up with more layers</vt:lpstr>
      <vt:lpstr>Scaling up with more layers</vt:lpstr>
      <vt:lpstr>Scaling up with more layers</vt:lpstr>
      <vt:lpstr>Scaling up with more layers</vt:lpstr>
      <vt:lpstr>Scaling up with more layers</vt:lpstr>
      <vt:lpstr>Our NN class</vt:lpstr>
      <vt:lpstr>PowerPoint Presentation</vt:lpstr>
      <vt:lpstr>The need for a training procedure</vt:lpstr>
      <vt:lpstr>The backpropagation mechanism</vt:lpstr>
      <vt:lpstr>The backpropagation mechanism</vt:lpstr>
      <vt:lpstr>Backpropagation in our model</vt:lpstr>
      <vt:lpstr>Before we continue</vt:lpstr>
      <vt:lpstr>Chain rule, to the rescue!</vt:lpstr>
      <vt:lpstr>Chain rule, to the rescue!</vt:lpstr>
      <vt:lpstr>Chain rule, to the rescue!</vt:lpstr>
      <vt:lpstr>Chain rule, to the rescue!</vt:lpstr>
      <vt:lpstr>Strongly encouraging to try and do the math again on your own!</vt:lpstr>
      <vt:lpstr>Backpropagation in our model</vt:lpstr>
      <vt:lpstr>Backpropagation in our model</vt:lpstr>
      <vt:lpstr>Backpropagation in our model</vt:lpstr>
      <vt:lpstr>Training procedure, in short.</vt:lpstr>
      <vt:lpstr>Trainer function for our model</vt:lpstr>
      <vt:lpstr>Trainer function for our model</vt:lpstr>
      <vt:lpstr>Trainer function for our model</vt:lpstr>
      <vt:lpstr>Finally, add the trainer function and the performance curves function as methods to our class.</vt:lpstr>
      <vt:lpstr>Conclusion (Week 1)</vt:lpstr>
      <vt:lpstr>Conclusion (Week 1)</vt:lpstr>
      <vt:lpstr>Learn more about these topics</vt:lpstr>
      <vt:lpstr>Learn more about these topics</vt:lpstr>
      <vt:lpstr>Twitter, the theater for AI/DL drama and announcements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2023-10-12T04:05:45Z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